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81800" cy="9296400"/>
  <p:embeddedFontLst>
    <p:embeddedFont>
      <p:font typeface="Helvetica Neue"/>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2" roundtripDataSignature="AMtx7mh6OethjOcxshzy5PANcn7jNKXU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58B1B84-6D56-4BA6-979B-43D5A176DE83}">
  <a:tblStyle styleId="{958B1B84-6D56-4BA6-979B-43D5A176DE83}"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HelveticaNeue-italic.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HelveticaNeue-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HelveticaNeue-bold.fntdata"/><Relationship Id="rId6" Type="http://schemas.openxmlformats.org/officeDocument/2006/relationships/slide" Target="slides/slide1.xml"/><Relationship Id="rId18" Type="http://schemas.openxmlformats.org/officeDocument/2006/relationships/font" Target="fonts/HelveticaNeue-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82119" cy="466434"/>
          </a:xfrm>
          <a:prstGeom prst="rect">
            <a:avLst/>
          </a:prstGeom>
          <a:noFill/>
          <a:ln>
            <a:noFill/>
          </a:ln>
        </p:spPr>
        <p:txBody>
          <a:bodyPr anchorCtr="0" anchor="t" bIns="46200" lIns="92425" spcFirstLastPara="1" rIns="92425" wrap="square" tIns="462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98102" y="0"/>
            <a:ext cx="2982119" cy="466434"/>
          </a:xfrm>
          <a:prstGeom prst="rect">
            <a:avLst/>
          </a:prstGeom>
          <a:noFill/>
          <a:ln>
            <a:noFill/>
          </a:ln>
        </p:spPr>
        <p:txBody>
          <a:bodyPr anchorCtr="0" anchor="t" bIns="46200" lIns="92425" spcFirstLastPara="1" rIns="92425" wrap="square" tIns="462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540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8182" y="4473892"/>
            <a:ext cx="5505450" cy="3660458"/>
          </a:xfrm>
          <a:prstGeom prst="rect">
            <a:avLst/>
          </a:prstGeom>
          <a:noFill/>
          <a:ln>
            <a:noFill/>
          </a:ln>
        </p:spPr>
        <p:txBody>
          <a:bodyPr anchorCtr="0" anchor="t" bIns="46200" lIns="92425" spcFirstLastPara="1" rIns="92425" wrap="square" tIns="462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7"/>
            <a:ext cx="2982119" cy="466433"/>
          </a:xfrm>
          <a:prstGeom prst="rect">
            <a:avLst/>
          </a:prstGeom>
          <a:noFill/>
          <a:ln>
            <a:noFill/>
          </a:ln>
        </p:spPr>
        <p:txBody>
          <a:bodyPr anchorCtr="0" anchor="b" bIns="46200" lIns="92425" spcFirstLastPara="1" rIns="92425" wrap="square" tIns="462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98102" y="8829967"/>
            <a:ext cx="2982119" cy="466433"/>
          </a:xfrm>
          <a:prstGeom prst="rect">
            <a:avLst/>
          </a:prstGeom>
          <a:noFill/>
          <a:ln>
            <a:noFill/>
          </a:ln>
        </p:spPr>
        <p:txBody>
          <a:bodyPr anchorCtr="0" anchor="b" bIns="46200" lIns="92425" spcFirstLastPara="1" rIns="92425" wrap="square" tIns="462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8:notes"/>
          <p:cNvSpPr/>
          <p:nvPr>
            <p:ph idx="2" type="sldImg"/>
          </p:nvPr>
        </p:nvSpPr>
        <p:spPr>
          <a:xfrm>
            <a:off x="6540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8:notes"/>
          <p:cNvSpPr txBox="1"/>
          <p:nvPr>
            <p:ph idx="1" type="body"/>
          </p:nvPr>
        </p:nvSpPr>
        <p:spPr>
          <a:xfrm>
            <a:off x="688182" y="4473892"/>
            <a:ext cx="5505450" cy="3660458"/>
          </a:xfrm>
          <a:prstGeom prst="rect">
            <a:avLst/>
          </a:prstGeom>
          <a:noFill/>
          <a:ln>
            <a:noFill/>
          </a:ln>
        </p:spPr>
        <p:txBody>
          <a:bodyPr anchorCtr="0" anchor="t" bIns="46200" lIns="92425" spcFirstLastPara="1" rIns="92425" wrap="square" tIns="46200">
            <a:noAutofit/>
          </a:bodyPr>
          <a:lstStyle/>
          <a:p>
            <a:pPr indent="0" lvl="0" marL="0" rtl="0" algn="l">
              <a:spcBef>
                <a:spcPts val="0"/>
              </a:spcBef>
              <a:spcAft>
                <a:spcPts val="0"/>
              </a:spcAft>
              <a:buNone/>
            </a:pPr>
            <a:r>
              <a:t/>
            </a:r>
            <a:endParaRPr/>
          </a:p>
        </p:txBody>
      </p:sp>
      <p:sp>
        <p:nvSpPr>
          <p:cNvPr id="87" name="Google Shape;87;p8:notes"/>
          <p:cNvSpPr txBox="1"/>
          <p:nvPr>
            <p:ph idx="12" type="sldNum"/>
          </p:nvPr>
        </p:nvSpPr>
        <p:spPr>
          <a:xfrm>
            <a:off x="3898102" y="8829967"/>
            <a:ext cx="2982119" cy="466433"/>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f92adcfb9c_0_0:notes"/>
          <p:cNvSpPr/>
          <p:nvPr>
            <p:ph idx="2" type="sldImg"/>
          </p:nvPr>
        </p:nvSpPr>
        <p:spPr>
          <a:xfrm>
            <a:off x="6540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2f92adcfb9c_0_0:notes"/>
          <p:cNvSpPr txBox="1"/>
          <p:nvPr>
            <p:ph idx="1" type="body"/>
          </p:nvPr>
        </p:nvSpPr>
        <p:spPr>
          <a:xfrm>
            <a:off x="688182" y="4473892"/>
            <a:ext cx="5505600" cy="3660600"/>
          </a:xfrm>
          <a:prstGeom prst="rect">
            <a:avLst/>
          </a:prstGeom>
          <a:noFill/>
          <a:ln>
            <a:noFill/>
          </a:ln>
        </p:spPr>
        <p:txBody>
          <a:bodyPr anchorCtr="0" anchor="t" bIns="46200" lIns="92425" spcFirstLastPara="1" rIns="92425" wrap="square" tIns="46200">
            <a:noAutofit/>
          </a:bodyPr>
          <a:lstStyle/>
          <a:p>
            <a:pPr indent="0" lvl="0" marL="0" rtl="0" algn="l">
              <a:spcBef>
                <a:spcPts val="0"/>
              </a:spcBef>
              <a:spcAft>
                <a:spcPts val="0"/>
              </a:spcAft>
              <a:buNone/>
            </a:pPr>
            <a:r>
              <a:t/>
            </a:r>
            <a:endParaRPr/>
          </a:p>
        </p:txBody>
      </p:sp>
      <p:sp>
        <p:nvSpPr>
          <p:cNvPr id="295" name="Google Shape;295;g2f92adcfb9c_0_0:notes"/>
          <p:cNvSpPr txBox="1"/>
          <p:nvPr>
            <p:ph idx="12" type="sldNum"/>
          </p:nvPr>
        </p:nvSpPr>
        <p:spPr>
          <a:xfrm>
            <a:off x="3898102" y="8829967"/>
            <a:ext cx="2982000" cy="46650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7:notes"/>
          <p:cNvSpPr/>
          <p:nvPr>
            <p:ph idx="2" type="sldImg"/>
          </p:nvPr>
        </p:nvSpPr>
        <p:spPr>
          <a:xfrm>
            <a:off x="6540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17:notes"/>
          <p:cNvSpPr txBox="1"/>
          <p:nvPr>
            <p:ph idx="1" type="body"/>
          </p:nvPr>
        </p:nvSpPr>
        <p:spPr>
          <a:xfrm>
            <a:off x="688182" y="4473892"/>
            <a:ext cx="5505450" cy="3660458"/>
          </a:xfrm>
          <a:prstGeom prst="rect">
            <a:avLst/>
          </a:prstGeom>
          <a:noFill/>
          <a:ln>
            <a:noFill/>
          </a:ln>
        </p:spPr>
        <p:txBody>
          <a:bodyPr anchorCtr="0" anchor="t" bIns="46200" lIns="92425" spcFirstLastPara="1" rIns="92425" wrap="square" tIns="46200">
            <a:noAutofit/>
          </a:bodyPr>
          <a:lstStyle/>
          <a:p>
            <a:pPr indent="0" lvl="0" marL="0" rtl="0" algn="l">
              <a:spcBef>
                <a:spcPts val="0"/>
              </a:spcBef>
              <a:spcAft>
                <a:spcPts val="0"/>
              </a:spcAft>
              <a:buNone/>
            </a:pPr>
            <a:r>
              <a:t/>
            </a:r>
            <a:endParaRPr/>
          </a:p>
        </p:txBody>
      </p:sp>
      <p:sp>
        <p:nvSpPr>
          <p:cNvPr id="312" name="Google Shape;312;p17:notes"/>
          <p:cNvSpPr txBox="1"/>
          <p:nvPr>
            <p:ph idx="12" type="sldNum"/>
          </p:nvPr>
        </p:nvSpPr>
        <p:spPr>
          <a:xfrm>
            <a:off x="3898102" y="8829967"/>
            <a:ext cx="2982119" cy="466433"/>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8:notes"/>
          <p:cNvSpPr txBox="1"/>
          <p:nvPr>
            <p:ph idx="1" type="body"/>
          </p:nvPr>
        </p:nvSpPr>
        <p:spPr>
          <a:xfrm>
            <a:off x="688182" y="4473892"/>
            <a:ext cx="5505450" cy="3660458"/>
          </a:xfrm>
          <a:prstGeom prst="rect">
            <a:avLst/>
          </a:prstGeom>
        </p:spPr>
        <p:txBody>
          <a:bodyPr anchorCtr="0" anchor="t" bIns="46200" lIns="92425" spcFirstLastPara="1" rIns="92425" wrap="square" tIns="46200">
            <a:noAutofit/>
          </a:bodyPr>
          <a:lstStyle/>
          <a:p>
            <a:pPr indent="0" lvl="0" marL="0" rtl="0" algn="l">
              <a:spcBef>
                <a:spcPts val="0"/>
              </a:spcBef>
              <a:spcAft>
                <a:spcPts val="0"/>
              </a:spcAft>
              <a:buNone/>
            </a:pPr>
            <a:r>
              <a:t/>
            </a:r>
            <a:endParaRPr/>
          </a:p>
        </p:txBody>
      </p:sp>
      <p:sp>
        <p:nvSpPr>
          <p:cNvPr id="319" name="Google Shape;319;p18:notes"/>
          <p:cNvSpPr/>
          <p:nvPr>
            <p:ph idx="2" type="sldImg"/>
          </p:nvPr>
        </p:nvSpPr>
        <p:spPr>
          <a:xfrm>
            <a:off x="6540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9:notes"/>
          <p:cNvSpPr/>
          <p:nvPr>
            <p:ph idx="2" type="sldImg"/>
          </p:nvPr>
        </p:nvSpPr>
        <p:spPr>
          <a:xfrm>
            <a:off x="6540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9:notes"/>
          <p:cNvSpPr txBox="1"/>
          <p:nvPr>
            <p:ph idx="1" type="body"/>
          </p:nvPr>
        </p:nvSpPr>
        <p:spPr>
          <a:xfrm>
            <a:off x="688182" y="4473892"/>
            <a:ext cx="5505450" cy="3660458"/>
          </a:xfrm>
          <a:prstGeom prst="rect">
            <a:avLst/>
          </a:prstGeom>
          <a:noFill/>
          <a:ln>
            <a:noFill/>
          </a:ln>
        </p:spPr>
        <p:txBody>
          <a:bodyPr anchorCtr="0" anchor="t" bIns="46200" lIns="92425" spcFirstLastPara="1" rIns="92425" wrap="square" tIns="46200">
            <a:noAutofit/>
          </a:bodyPr>
          <a:lstStyle/>
          <a:p>
            <a:pPr indent="0" lvl="0" marL="0" rtl="0" algn="l">
              <a:spcBef>
                <a:spcPts val="0"/>
              </a:spcBef>
              <a:spcAft>
                <a:spcPts val="0"/>
              </a:spcAft>
              <a:buNone/>
            </a:pPr>
            <a:r>
              <a:t/>
            </a:r>
            <a:endParaRPr/>
          </a:p>
        </p:txBody>
      </p:sp>
      <p:sp>
        <p:nvSpPr>
          <p:cNvPr id="100" name="Google Shape;100;p9:notes"/>
          <p:cNvSpPr txBox="1"/>
          <p:nvPr>
            <p:ph idx="12" type="sldNum"/>
          </p:nvPr>
        </p:nvSpPr>
        <p:spPr>
          <a:xfrm>
            <a:off x="3898102" y="8829967"/>
            <a:ext cx="2982119" cy="466433"/>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0:notes"/>
          <p:cNvSpPr/>
          <p:nvPr>
            <p:ph idx="2" type="sldImg"/>
          </p:nvPr>
        </p:nvSpPr>
        <p:spPr>
          <a:xfrm>
            <a:off x="6540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10:notes"/>
          <p:cNvSpPr txBox="1"/>
          <p:nvPr>
            <p:ph idx="1" type="body"/>
          </p:nvPr>
        </p:nvSpPr>
        <p:spPr>
          <a:xfrm>
            <a:off x="688182" y="4473892"/>
            <a:ext cx="5505450" cy="3660458"/>
          </a:xfrm>
          <a:prstGeom prst="rect">
            <a:avLst/>
          </a:prstGeom>
          <a:noFill/>
          <a:ln>
            <a:noFill/>
          </a:ln>
        </p:spPr>
        <p:txBody>
          <a:bodyPr anchorCtr="0" anchor="t" bIns="46200" lIns="92425" spcFirstLastPara="1" rIns="92425" wrap="square" tIns="46200">
            <a:noAutofit/>
          </a:bodyPr>
          <a:lstStyle/>
          <a:p>
            <a:pPr indent="0" lvl="0" marL="0" rtl="0" algn="l">
              <a:spcBef>
                <a:spcPts val="0"/>
              </a:spcBef>
              <a:spcAft>
                <a:spcPts val="0"/>
              </a:spcAft>
              <a:buNone/>
            </a:pPr>
            <a:r>
              <a:t/>
            </a:r>
            <a:endParaRPr/>
          </a:p>
        </p:txBody>
      </p:sp>
      <p:sp>
        <p:nvSpPr>
          <p:cNvPr id="112" name="Google Shape;112;p10:notes"/>
          <p:cNvSpPr txBox="1"/>
          <p:nvPr>
            <p:ph idx="12" type="sldNum"/>
          </p:nvPr>
        </p:nvSpPr>
        <p:spPr>
          <a:xfrm>
            <a:off x="3898102" y="8829967"/>
            <a:ext cx="2982119" cy="466433"/>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1:notes"/>
          <p:cNvSpPr/>
          <p:nvPr>
            <p:ph idx="2" type="sldImg"/>
          </p:nvPr>
        </p:nvSpPr>
        <p:spPr>
          <a:xfrm>
            <a:off x="6540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11:notes"/>
          <p:cNvSpPr txBox="1"/>
          <p:nvPr>
            <p:ph idx="1" type="body"/>
          </p:nvPr>
        </p:nvSpPr>
        <p:spPr>
          <a:xfrm>
            <a:off x="688182" y="4473892"/>
            <a:ext cx="5505450" cy="3660458"/>
          </a:xfrm>
          <a:prstGeom prst="rect">
            <a:avLst/>
          </a:prstGeom>
          <a:noFill/>
          <a:ln>
            <a:noFill/>
          </a:ln>
        </p:spPr>
        <p:txBody>
          <a:bodyPr anchorCtr="0" anchor="t" bIns="46200" lIns="92425" spcFirstLastPara="1" rIns="92425" wrap="square" tIns="46200">
            <a:noAutofit/>
          </a:bodyPr>
          <a:lstStyle/>
          <a:p>
            <a:pPr indent="0" lvl="0" marL="0" rtl="0" algn="l">
              <a:spcBef>
                <a:spcPts val="0"/>
              </a:spcBef>
              <a:spcAft>
                <a:spcPts val="0"/>
              </a:spcAft>
              <a:buNone/>
            </a:pPr>
            <a:r>
              <a:t/>
            </a:r>
            <a:endParaRPr/>
          </a:p>
        </p:txBody>
      </p:sp>
      <p:sp>
        <p:nvSpPr>
          <p:cNvPr id="183" name="Google Shape;183;p11:notes"/>
          <p:cNvSpPr txBox="1"/>
          <p:nvPr>
            <p:ph idx="12" type="sldNum"/>
          </p:nvPr>
        </p:nvSpPr>
        <p:spPr>
          <a:xfrm>
            <a:off x="3898102" y="8829967"/>
            <a:ext cx="2982119" cy="466433"/>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06d1fe8f54_0_0:notes"/>
          <p:cNvSpPr/>
          <p:nvPr>
            <p:ph idx="2" type="sldImg"/>
          </p:nvPr>
        </p:nvSpPr>
        <p:spPr>
          <a:xfrm>
            <a:off x="6540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g306d1fe8f54_0_0:notes"/>
          <p:cNvSpPr txBox="1"/>
          <p:nvPr>
            <p:ph idx="1" type="body"/>
          </p:nvPr>
        </p:nvSpPr>
        <p:spPr>
          <a:xfrm>
            <a:off x="688182" y="4473892"/>
            <a:ext cx="5505600" cy="3660600"/>
          </a:xfrm>
          <a:prstGeom prst="rect">
            <a:avLst/>
          </a:prstGeom>
          <a:noFill/>
          <a:ln>
            <a:noFill/>
          </a:ln>
        </p:spPr>
        <p:txBody>
          <a:bodyPr anchorCtr="0" anchor="t" bIns="46200" lIns="92425" spcFirstLastPara="1" rIns="92425" wrap="square" tIns="46200">
            <a:noAutofit/>
          </a:bodyPr>
          <a:lstStyle/>
          <a:p>
            <a:pPr indent="0" lvl="0" marL="0" rtl="0" algn="l">
              <a:spcBef>
                <a:spcPts val="0"/>
              </a:spcBef>
              <a:spcAft>
                <a:spcPts val="0"/>
              </a:spcAft>
              <a:buNone/>
            </a:pPr>
            <a:r>
              <a:t/>
            </a:r>
            <a:endParaRPr/>
          </a:p>
        </p:txBody>
      </p:sp>
      <p:sp>
        <p:nvSpPr>
          <p:cNvPr id="195" name="Google Shape;195;g306d1fe8f54_0_0:notes"/>
          <p:cNvSpPr txBox="1"/>
          <p:nvPr>
            <p:ph idx="12" type="sldNum"/>
          </p:nvPr>
        </p:nvSpPr>
        <p:spPr>
          <a:xfrm>
            <a:off x="3898102" y="8829967"/>
            <a:ext cx="2982000" cy="466500"/>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2:notes"/>
          <p:cNvSpPr/>
          <p:nvPr>
            <p:ph idx="2" type="sldImg"/>
          </p:nvPr>
        </p:nvSpPr>
        <p:spPr>
          <a:xfrm>
            <a:off x="6540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2:notes"/>
          <p:cNvSpPr txBox="1"/>
          <p:nvPr>
            <p:ph idx="1" type="body"/>
          </p:nvPr>
        </p:nvSpPr>
        <p:spPr>
          <a:xfrm>
            <a:off x="688182" y="4473892"/>
            <a:ext cx="5505450" cy="3660458"/>
          </a:xfrm>
          <a:prstGeom prst="rect">
            <a:avLst/>
          </a:prstGeom>
          <a:noFill/>
          <a:ln>
            <a:noFill/>
          </a:ln>
        </p:spPr>
        <p:txBody>
          <a:bodyPr anchorCtr="0" anchor="t" bIns="46200" lIns="92425" spcFirstLastPara="1" rIns="92425" wrap="square" tIns="46200">
            <a:noAutofit/>
          </a:bodyPr>
          <a:lstStyle/>
          <a:p>
            <a:pPr indent="0" lvl="0" marL="0" rtl="0" algn="l">
              <a:spcBef>
                <a:spcPts val="0"/>
              </a:spcBef>
              <a:spcAft>
                <a:spcPts val="0"/>
              </a:spcAft>
              <a:buNone/>
            </a:pPr>
            <a:r>
              <a:t/>
            </a:r>
            <a:endParaRPr/>
          </a:p>
        </p:txBody>
      </p:sp>
      <p:sp>
        <p:nvSpPr>
          <p:cNvPr id="207" name="Google Shape;207;p12:notes"/>
          <p:cNvSpPr txBox="1"/>
          <p:nvPr>
            <p:ph idx="12" type="sldNum"/>
          </p:nvPr>
        </p:nvSpPr>
        <p:spPr>
          <a:xfrm>
            <a:off x="3898102" y="8829967"/>
            <a:ext cx="2982119" cy="466433"/>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3:notes"/>
          <p:cNvSpPr/>
          <p:nvPr>
            <p:ph idx="2" type="sldImg"/>
          </p:nvPr>
        </p:nvSpPr>
        <p:spPr>
          <a:xfrm>
            <a:off x="6540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13:notes"/>
          <p:cNvSpPr txBox="1"/>
          <p:nvPr>
            <p:ph idx="1" type="body"/>
          </p:nvPr>
        </p:nvSpPr>
        <p:spPr>
          <a:xfrm>
            <a:off x="688182" y="4473892"/>
            <a:ext cx="5505450" cy="3660458"/>
          </a:xfrm>
          <a:prstGeom prst="rect">
            <a:avLst/>
          </a:prstGeom>
          <a:noFill/>
          <a:ln>
            <a:noFill/>
          </a:ln>
        </p:spPr>
        <p:txBody>
          <a:bodyPr anchorCtr="0" anchor="t" bIns="46200" lIns="92425" spcFirstLastPara="1" rIns="92425" wrap="square" tIns="46200">
            <a:noAutofit/>
          </a:bodyPr>
          <a:lstStyle/>
          <a:p>
            <a:pPr indent="0" lvl="0" marL="0" rtl="0" algn="l">
              <a:spcBef>
                <a:spcPts val="0"/>
              </a:spcBef>
              <a:spcAft>
                <a:spcPts val="0"/>
              </a:spcAft>
              <a:buNone/>
            </a:pPr>
            <a:r>
              <a:t/>
            </a:r>
            <a:endParaRPr/>
          </a:p>
        </p:txBody>
      </p:sp>
      <p:sp>
        <p:nvSpPr>
          <p:cNvPr id="219" name="Google Shape;219;p13:notes"/>
          <p:cNvSpPr txBox="1"/>
          <p:nvPr>
            <p:ph idx="12" type="sldNum"/>
          </p:nvPr>
        </p:nvSpPr>
        <p:spPr>
          <a:xfrm>
            <a:off x="3898102" y="8829967"/>
            <a:ext cx="2982119" cy="466433"/>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4:notes"/>
          <p:cNvSpPr/>
          <p:nvPr>
            <p:ph idx="2" type="sldImg"/>
          </p:nvPr>
        </p:nvSpPr>
        <p:spPr>
          <a:xfrm>
            <a:off x="6540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4:notes"/>
          <p:cNvSpPr txBox="1"/>
          <p:nvPr>
            <p:ph idx="1" type="body"/>
          </p:nvPr>
        </p:nvSpPr>
        <p:spPr>
          <a:xfrm>
            <a:off x="688182" y="4473892"/>
            <a:ext cx="5505450" cy="3660458"/>
          </a:xfrm>
          <a:prstGeom prst="rect">
            <a:avLst/>
          </a:prstGeom>
          <a:noFill/>
          <a:ln>
            <a:noFill/>
          </a:ln>
        </p:spPr>
        <p:txBody>
          <a:bodyPr anchorCtr="0" anchor="t" bIns="46200" lIns="92425" spcFirstLastPara="1" rIns="92425" wrap="square" tIns="46200">
            <a:noAutofit/>
          </a:bodyPr>
          <a:lstStyle/>
          <a:p>
            <a:pPr indent="0" lvl="0" marL="0" rtl="0" algn="l">
              <a:spcBef>
                <a:spcPts val="0"/>
              </a:spcBef>
              <a:spcAft>
                <a:spcPts val="0"/>
              </a:spcAft>
              <a:buNone/>
            </a:pPr>
            <a:r>
              <a:t/>
            </a:r>
            <a:endParaRPr/>
          </a:p>
        </p:txBody>
      </p:sp>
      <p:sp>
        <p:nvSpPr>
          <p:cNvPr id="231" name="Google Shape;231;p14:notes"/>
          <p:cNvSpPr txBox="1"/>
          <p:nvPr>
            <p:ph idx="12" type="sldNum"/>
          </p:nvPr>
        </p:nvSpPr>
        <p:spPr>
          <a:xfrm>
            <a:off x="3898102" y="8829967"/>
            <a:ext cx="2982119" cy="466433"/>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5:notes"/>
          <p:cNvSpPr/>
          <p:nvPr>
            <p:ph idx="2" type="sldImg"/>
          </p:nvPr>
        </p:nvSpPr>
        <p:spPr>
          <a:xfrm>
            <a:off x="6540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15:notes"/>
          <p:cNvSpPr txBox="1"/>
          <p:nvPr>
            <p:ph idx="1" type="body"/>
          </p:nvPr>
        </p:nvSpPr>
        <p:spPr>
          <a:xfrm>
            <a:off x="688182" y="4473892"/>
            <a:ext cx="5505450" cy="3660458"/>
          </a:xfrm>
          <a:prstGeom prst="rect">
            <a:avLst/>
          </a:prstGeom>
          <a:noFill/>
          <a:ln>
            <a:noFill/>
          </a:ln>
        </p:spPr>
        <p:txBody>
          <a:bodyPr anchorCtr="0" anchor="t" bIns="46200" lIns="92425" spcFirstLastPara="1" rIns="92425" wrap="square" tIns="46200">
            <a:noAutofit/>
          </a:bodyPr>
          <a:lstStyle/>
          <a:p>
            <a:pPr indent="0" lvl="0" marL="0" rtl="0" algn="l">
              <a:spcBef>
                <a:spcPts val="0"/>
              </a:spcBef>
              <a:spcAft>
                <a:spcPts val="0"/>
              </a:spcAft>
              <a:buNone/>
            </a:pPr>
            <a:r>
              <a:t/>
            </a:r>
            <a:endParaRPr/>
          </a:p>
        </p:txBody>
      </p:sp>
      <p:sp>
        <p:nvSpPr>
          <p:cNvPr id="278" name="Google Shape;278;p15:notes"/>
          <p:cNvSpPr txBox="1"/>
          <p:nvPr>
            <p:ph idx="12" type="sldNum"/>
          </p:nvPr>
        </p:nvSpPr>
        <p:spPr>
          <a:xfrm>
            <a:off x="3898102" y="8829967"/>
            <a:ext cx="2982119" cy="466433"/>
          </a:xfrm>
          <a:prstGeom prst="rect">
            <a:avLst/>
          </a:prstGeom>
          <a:noFill/>
          <a:ln>
            <a:noFill/>
          </a:ln>
        </p:spPr>
        <p:txBody>
          <a:bodyPr anchorCtr="0" anchor="b" bIns="46200" lIns="92425" spcFirstLastPara="1" rIns="92425" wrap="square" tIns="46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0"/>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0"/>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0"/>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9"/>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9"/>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9"/>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9"/>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0"/>
          <p:cNvSpPr txBox="1"/>
          <p:nvPr>
            <p:ph type="title"/>
          </p:nvPr>
        </p:nvSpPr>
        <p:spPr>
          <a:xfrm rot="5400000">
            <a:off x="7133432"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0"/>
          <p:cNvSpPr txBox="1"/>
          <p:nvPr>
            <p:ph idx="1" type="body"/>
          </p:nvPr>
        </p:nvSpPr>
        <p:spPr>
          <a:xfrm rot="5400000">
            <a:off x="1799432"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0"/>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0"/>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0"/>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1"/>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2"/>
          <p:cNvSpPr txBox="1"/>
          <p:nvPr>
            <p:ph type="title"/>
          </p:nvPr>
        </p:nvSpPr>
        <p:spPr>
          <a:xfrm>
            <a:off x="831851" y="1709740"/>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2"/>
          <p:cNvSpPr txBox="1"/>
          <p:nvPr>
            <p:ph idx="1" type="body"/>
          </p:nvPr>
        </p:nvSpPr>
        <p:spPr>
          <a:xfrm>
            <a:off x="831851" y="4589465"/>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2"/>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2"/>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2"/>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3"/>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3"/>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3"/>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4"/>
          <p:cNvSpPr txBox="1"/>
          <p:nvPr>
            <p:ph type="title"/>
          </p:nvPr>
        </p:nvSpPr>
        <p:spPr>
          <a:xfrm>
            <a:off x="839788"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4"/>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4"/>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4"/>
          <p:cNvSpPr txBox="1"/>
          <p:nvPr>
            <p:ph idx="3" type="body"/>
          </p:nvPr>
        </p:nvSpPr>
        <p:spPr>
          <a:xfrm>
            <a:off x="6172201"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4"/>
          <p:cNvSpPr txBox="1"/>
          <p:nvPr>
            <p:ph idx="4" type="body"/>
          </p:nvPr>
        </p:nvSpPr>
        <p:spPr>
          <a:xfrm>
            <a:off x="6172201"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4"/>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4"/>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4"/>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5"/>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5"/>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5"/>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5"/>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6"/>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6"/>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6"/>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7"/>
          <p:cNvSpPr txBox="1"/>
          <p:nvPr>
            <p:ph idx="1" type="body"/>
          </p:nvPr>
        </p:nvSpPr>
        <p:spPr>
          <a:xfrm>
            <a:off x="5183188" y="987427"/>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7"/>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7"/>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7"/>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8"/>
          <p:cNvSpPr/>
          <p:nvPr>
            <p:ph idx="2" type="pic"/>
          </p:nvPr>
        </p:nvSpPr>
        <p:spPr>
          <a:xfrm>
            <a:off x="5183188" y="987427"/>
            <a:ext cx="6172200" cy="4873625"/>
          </a:xfrm>
          <a:prstGeom prst="rect">
            <a:avLst/>
          </a:prstGeom>
          <a:noFill/>
          <a:ln>
            <a:noFill/>
          </a:ln>
        </p:spPr>
      </p:sp>
      <p:sp>
        <p:nvSpPr>
          <p:cNvPr id="68" name="Google Shape;68;p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8"/>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8"/>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8"/>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9"/>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9"/>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9"/>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8"/>
          <p:cNvSpPr txBox="1"/>
          <p:nvPr/>
        </p:nvSpPr>
        <p:spPr>
          <a:xfrm>
            <a:off x="2566729" y="2535162"/>
            <a:ext cx="667645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a:solidFill>
                  <a:srgbClr val="001F46"/>
                </a:solidFill>
                <a:latin typeface="Helvetica Neue"/>
                <a:ea typeface="Helvetica Neue"/>
                <a:cs typeface="Helvetica Neue"/>
                <a:sym typeface="Helvetica Neue"/>
              </a:rPr>
              <a:t>Pass and Review</a:t>
            </a:r>
            <a:endParaRPr/>
          </a:p>
        </p:txBody>
      </p:sp>
      <p:sp>
        <p:nvSpPr>
          <p:cNvPr id="90" name="Google Shape;90;p8"/>
          <p:cNvSpPr/>
          <p:nvPr/>
        </p:nvSpPr>
        <p:spPr>
          <a:xfrm flipH="1" rot="10800000">
            <a:off x="2705551" y="3573416"/>
            <a:ext cx="6676454" cy="127634"/>
          </a:xfrm>
          <a:prstGeom prst="rect">
            <a:avLst/>
          </a:prstGeom>
          <a:gradFill>
            <a:gsLst>
              <a:gs pos="0">
                <a:srgbClr val="F5732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91" name="Google Shape;91;p8"/>
          <p:cNvPicPr preferRelativeResize="0"/>
          <p:nvPr/>
        </p:nvPicPr>
        <p:blipFill rotWithShape="1">
          <a:blip r:embed="rId3">
            <a:alphaModFix/>
          </a:blip>
          <a:srcRect b="0" l="0" r="0" t="0"/>
          <a:stretch/>
        </p:blipFill>
        <p:spPr>
          <a:xfrm>
            <a:off x="279907" y="2580070"/>
            <a:ext cx="2650331" cy="1879542"/>
          </a:xfrm>
          <a:prstGeom prst="rect">
            <a:avLst/>
          </a:prstGeom>
          <a:noFill/>
          <a:ln>
            <a:noFill/>
          </a:ln>
        </p:spPr>
      </p:pic>
      <p:sp>
        <p:nvSpPr>
          <p:cNvPr id="92" name="Google Shape;92;p8"/>
          <p:cNvSpPr/>
          <p:nvPr/>
        </p:nvSpPr>
        <p:spPr>
          <a:xfrm>
            <a:off x="185825" y="276138"/>
            <a:ext cx="11715900" cy="6305700"/>
          </a:xfrm>
          <a:prstGeom prst="rect">
            <a:avLst/>
          </a:prstGeom>
          <a:noFill/>
          <a:ln cap="flat" cmpd="sng" w="5715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93" name="Google Shape;93;p8"/>
          <p:cNvPicPr preferRelativeResize="0"/>
          <p:nvPr/>
        </p:nvPicPr>
        <p:blipFill rotWithShape="1">
          <a:blip r:embed="rId4">
            <a:alphaModFix/>
          </a:blip>
          <a:srcRect b="0" l="0" r="0" t="0"/>
          <a:stretch/>
        </p:blipFill>
        <p:spPr>
          <a:xfrm>
            <a:off x="9496708" y="2479712"/>
            <a:ext cx="2080258" cy="2080258"/>
          </a:xfrm>
          <a:prstGeom prst="rect">
            <a:avLst/>
          </a:prstGeom>
          <a:noFill/>
          <a:ln>
            <a:noFill/>
          </a:ln>
        </p:spPr>
      </p:pic>
      <p:sp>
        <p:nvSpPr>
          <p:cNvPr id="94" name="Google Shape;94;p8"/>
          <p:cNvSpPr txBox="1"/>
          <p:nvPr/>
        </p:nvSpPr>
        <p:spPr>
          <a:xfrm>
            <a:off x="2695777" y="3767114"/>
            <a:ext cx="6791157"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rgbClr val="F57322"/>
                </a:solidFill>
                <a:latin typeface="Helvetica Neue"/>
                <a:ea typeface="Helvetica Neue"/>
                <a:cs typeface="Helvetica Neue"/>
                <a:sym typeface="Helvetica Neue"/>
              </a:rPr>
              <a:t>Air Force ROTC Detachment 842</a:t>
            </a:r>
            <a:endParaRPr/>
          </a:p>
          <a:p>
            <a:pPr indent="0" lvl="0" marL="0" marR="0" rtl="0" algn="ctr">
              <a:spcBef>
                <a:spcPts val="0"/>
              </a:spcBef>
              <a:spcAft>
                <a:spcPts val="0"/>
              </a:spcAft>
              <a:buNone/>
            </a:pPr>
            <a:r>
              <a:rPr b="1" i="0" lang="en-US" sz="2800" u="none" cap="none" strike="noStrike">
                <a:solidFill>
                  <a:srgbClr val="F57322"/>
                </a:solidFill>
                <a:latin typeface="Helvetica Neue"/>
                <a:ea typeface="Helvetica Neue"/>
                <a:cs typeface="Helvetica Neue"/>
                <a:sym typeface="Helvetica Neue"/>
              </a:rPr>
              <a:t>The University of Texas at San Antonio</a:t>
            </a:r>
            <a:endParaRPr/>
          </a:p>
        </p:txBody>
      </p:sp>
      <p:sp>
        <p:nvSpPr>
          <p:cNvPr id="95" name="Google Shape;95;p8"/>
          <p:cNvSpPr txBox="1"/>
          <p:nvPr/>
        </p:nvSpPr>
        <p:spPr>
          <a:xfrm>
            <a:off x="279900" y="6085825"/>
            <a:ext cx="24258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002060"/>
                </a:solidFill>
              </a:rPr>
              <a:t>C/Vallor and C/Al Luhaibat</a:t>
            </a:r>
            <a:endParaRPr b="1">
              <a:solidFill>
                <a:srgbClr val="002060"/>
              </a:solidFill>
            </a:endParaRPr>
          </a:p>
        </p:txBody>
      </p:sp>
      <p:sp>
        <p:nvSpPr>
          <p:cNvPr id="96" name="Google Shape;96;p8"/>
          <p:cNvSpPr txBox="1"/>
          <p:nvPr/>
        </p:nvSpPr>
        <p:spPr>
          <a:xfrm>
            <a:off x="10057325" y="6085825"/>
            <a:ext cx="18444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002060"/>
                </a:solidFill>
              </a:rPr>
              <a:t>30 Sept. 2024</a:t>
            </a:r>
            <a:endParaRPr b="1">
              <a:solidFill>
                <a:srgbClr val="00206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f92adcfb9c_0_0"/>
          <p:cNvSpPr/>
          <p:nvPr/>
        </p:nvSpPr>
        <p:spPr>
          <a:xfrm>
            <a:off x="180895" y="1271376"/>
            <a:ext cx="11787600" cy="91500"/>
          </a:xfrm>
          <a:prstGeom prst="rect">
            <a:avLst/>
          </a:prstGeom>
          <a:gradFill>
            <a:gsLst>
              <a:gs pos="0">
                <a:srgbClr val="F5732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g2f92adcfb9c_0_0"/>
          <p:cNvSpPr txBox="1"/>
          <p:nvPr/>
        </p:nvSpPr>
        <p:spPr>
          <a:xfrm>
            <a:off x="2305817" y="268888"/>
            <a:ext cx="75375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rgbClr val="1D2260"/>
                </a:solidFill>
                <a:latin typeface="Helvetica Neue"/>
                <a:ea typeface="Helvetica Neue"/>
                <a:cs typeface="Helvetica Neue"/>
                <a:sym typeface="Helvetica Neue"/>
              </a:rPr>
              <a:t>Soccer Field </a:t>
            </a:r>
            <a:r>
              <a:rPr lang="en-US" sz="4400">
                <a:solidFill>
                  <a:srgbClr val="1D2260"/>
                </a:solidFill>
                <a:latin typeface="Helvetica Neue"/>
                <a:ea typeface="Helvetica Neue"/>
                <a:cs typeface="Helvetica Neue"/>
                <a:sym typeface="Helvetica Neue"/>
              </a:rPr>
              <a:t>Diagram</a:t>
            </a:r>
            <a:endParaRPr/>
          </a:p>
        </p:txBody>
      </p:sp>
      <p:sp>
        <p:nvSpPr>
          <p:cNvPr id="299" name="Google Shape;299;g2f92adcfb9c_0_0"/>
          <p:cNvSpPr/>
          <p:nvPr/>
        </p:nvSpPr>
        <p:spPr>
          <a:xfrm>
            <a:off x="180895" y="6377308"/>
            <a:ext cx="11787600" cy="91500"/>
          </a:xfrm>
          <a:prstGeom prst="rect">
            <a:avLst/>
          </a:prstGeom>
          <a:gradFill>
            <a:gsLst>
              <a:gs pos="0">
                <a:schemeClr val="accent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0" name="Google Shape;300;g2f92adcfb9c_0_0"/>
          <p:cNvPicPr preferRelativeResize="0"/>
          <p:nvPr/>
        </p:nvPicPr>
        <p:blipFill rotWithShape="1">
          <a:blip r:embed="rId3">
            <a:alphaModFix/>
          </a:blip>
          <a:srcRect b="0" l="0" r="0" t="0"/>
          <a:stretch/>
        </p:blipFill>
        <p:spPr>
          <a:xfrm>
            <a:off x="10516344" y="113810"/>
            <a:ext cx="1600042" cy="1134706"/>
          </a:xfrm>
          <a:prstGeom prst="rect">
            <a:avLst/>
          </a:prstGeom>
          <a:noFill/>
          <a:ln>
            <a:noFill/>
          </a:ln>
        </p:spPr>
      </p:pic>
      <p:sp>
        <p:nvSpPr>
          <p:cNvPr id="301" name="Google Shape;301;g2f92adcfb9c_0_0"/>
          <p:cNvSpPr txBox="1"/>
          <p:nvPr/>
        </p:nvSpPr>
        <p:spPr>
          <a:xfrm>
            <a:off x="1" y="6493461"/>
            <a:ext cx="12192000" cy="338700"/>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lang="en-US" sz="1600">
                <a:solidFill>
                  <a:srgbClr val="F57322"/>
                </a:solidFill>
                <a:latin typeface="Helvetica Neue"/>
                <a:ea typeface="Helvetica Neue"/>
                <a:cs typeface="Helvetica Neue"/>
                <a:sym typeface="Helvetica Neue"/>
              </a:rPr>
              <a:t>Air Force ROTC Detachment 842 </a:t>
            </a:r>
            <a:r>
              <a:rPr lang="en-US" sz="1600">
                <a:solidFill>
                  <a:srgbClr val="002060"/>
                </a:solidFill>
                <a:latin typeface="Helvetica Neue"/>
                <a:ea typeface="Helvetica Neue"/>
                <a:cs typeface="Helvetica Neue"/>
                <a:sym typeface="Helvetica Neue"/>
              </a:rPr>
              <a:t>•  We Build Exceptional Officers •  </a:t>
            </a:r>
            <a:r>
              <a:rPr lang="en-US" sz="1600">
                <a:solidFill>
                  <a:srgbClr val="F57322"/>
                </a:solidFill>
                <a:latin typeface="Helvetica Neue"/>
                <a:ea typeface="Helvetica Neue"/>
                <a:cs typeface="Helvetica Neue"/>
                <a:sym typeface="Helvetica Neue"/>
              </a:rPr>
              <a:t>The University of Texas at San Antonio</a:t>
            </a:r>
            <a:endParaRPr/>
          </a:p>
        </p:txBody>
      </p:sp>
      <p:pic>
        <p:nvPicPr>
          <p:cNvPr id="302" name="Google Shape;302;g2f92adcfb9c_0_0"/>
          <p:cNvPicPr preferRelativeResize="0"/>
          <p:nvPr/>
        </p:nvPicPr>
        <p:blipFill rotWithShape="1">
          <a:blip r:embed="rId4">
            <a:alphaModFix/>
          </a:blip>
          <a:srcRect b="20401" l="0" r="0" t="0"/>
          <a:stretch/>
        </p:blipFill>
        <p:spPr>
          <a:xfrm>
            <a:off x="180895" y="393942"/>
            <a:ext cx="1535927" cy="583087"/>
          </a:xfrm>
          <a:prstGeom prst="rect">
            <a:avLst/>
          </a:prstGeom>
          <a:noFill/>
          <a:ln>
            <a:noFill/>
          </a:ln>
        </p:spPr>
      </p:pic>
      <p:pic>
        <p:nvPicPr>
          <p:cNvPr id="303" name="Google Shape;303;g2f92adcfb9c_0_0"/>
          <p:cNvPicPr preferRelativeResize="0"/>
          <p:nvPr/>
        </p:nvPicPr>
        <p:blipFill>
          <a:blip r:embed="rId5">
            <a:alphaModFix/>
          </a:blip>
          <a:stretch>
            <a:fillRect/>
          </a:stretch>
        </p:blipFill>
        <p:spPr>
          <a:xfrm rot="5400000">
            <a:off x="3794163" y="795687"/>
            <a:ext cx="4939300" cy="6073675"/>
          </a:xfrm>
          <a:prstGeom prst="rect">
            <a:avLst/>
          </a:prstGeom>
          <a:noFill/>
          <a:ln>
            <a:noFill/>
          </a:ln>
        </p:spPr>
      </p:pic>
      <p:sp>
        <p:nvSpPr>
          <p:cNvPr id="304" name="Google Shape;304;g2f92adcfb9c_0_0"/>
          <p:cNvSpPr/>
          <p:nvPr/>
        </p:nvSpPr>
        <p:spPr>
          <a:xfrm>
            <a:off x="5542525" y="1726450"/>
            <a:ext cx="1643400" cy="469500"/>
          </a:xfrm>
          <a:prstGeom prst="flowChartAlternateProcess">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Stage</a:t>
            </a:r>
            <a:endParaRPr>
              <a:solidFill>
                <a:schemeClr val="lt1"/>
              </a:solidFill>
              <a:latin typeface="Calibri"/>
              <a:ea typeface="Calibri"/>
              <a:cs typeface="Calibri"/>
              <a:sym typeface="Calibri"/>
            </a:endParaRPr>
          </a:p>
        </p:txBody>
      </p:sp>
      <p:sp>
        <p:nvSpPr>
          <p:cNvPr id="305" name="Google Shape;305;g2f92adcfb9c_0_0"/>
          <p:cNvSpPr/>
          <p:nvPr/>
        </p:nvSpPr>
        <p:spPr>
          <a:xfrm>
            <a:off x="6428150" y="3288600"/>
            <a:ext cx="972600" cy="8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Sqd 1</a:t>
            </a:r>
            <a:endParaRPr>
              <a:latin typeface="Calibri"/>
              <a:ea typeface="Calibri"/>
              <a:cs typeface="Calibri"/>
              <a:sym typeface="Calibri"/>
            </a:endParaRPr>
          </a:p>
        </p:txBody>
      </p:sp>
      <p:sp>
        <p:nvSpPr>
          <p:cNvPr id="306" name="Google Shape;306;g2f92adcfb9c_0_0"/>
          <p:cNvSpPr/>
          <p:nvPr/>
        </p:nvSpPr>
        <p:spPr>
          <a:xfrm>
            <a:off x="5141700" y="3288600"/>
            <a:ext cx="972600" cy="8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Sqd 2</a:t>
            </a:r>
            <a:endParaRPr>
              <a:latin typeface="Calibri"/>
              <a:ea typeface="Calibri"/>
              <a:cs typeface="Calibri"/>
              <a:sym typeface="Calibri"/>
            </a:endParaRPr>
          </a:p>
        </p:txBody>
      </p:sp>
      <p:sp>
        <p:nvSpPr>
          <p:cNvPr id="307" name="Google Shape;307;g2f92adcfb9c_0_0"/>
          <p:cNvSpPr/>
          <p:nvPr/>
        </p:nvSpPr>
        <p:spPr>
          <a:xfrm rot="1757">
            <a:off x="5777119" y="4437144"/>
            <a:ext cx="1174200" cy="33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8" name="Google Shape;308;g2f92adcfb9c_0_0"/>
          <p:cNvSpPr/>
          <p:nvPr/>
        </p:nvSpPr>
        <p:spPr>
          <a:xfrm rot="10800000">
            <a:off x="5676863" y="2380825"/>
            <a:ext cx="1173900" cy="33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7"/>
          <p:cNvSpPr/>
          <p:nvPr/>
        </p:nvSpPr>
        <p:spPr>
          <a:xfrm>
            <a:off x="200697" y="223049"/>
            <a:ext cx="11790600" cy="6411900"/>
          </a:xfrm>
          <a:prstGeom prst="rect">
            <a:avLst/>
          </a:prstGeom>
          <a:noFill/>
          <a:ln cap="flat" cmpd="sng" w="5715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17"/>
          <p:cNvSpPr txBox="1"/>
          <p:nvPr>
            <p:ph type="ctrTitle"/>
          </p:nvPr>
        </p:nvSpPr>
        <p:spPr>
          <a:xfrm>
            <a:off x="1899137" y="2191324"/>
            <a:ext cx="8675077" cy="2387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1F46"/>
              </a:buClr>
              <a:buSzPct val="100000"/>
              <a:buFont typeface="Arial"/>
              <a:buNone/>
            </a:pPr>
            <a:r>
              <a:t/>
            </a:r>
            <a:endParaRPr b="1">
              <a:solidFill>
                <a:srgbClr val="001F46"/>
              </a:solidFill>
              <a:latin typeface="Arial"/>
              <a:ea typeface="Arial"/>
              <a:cs typeface="Arial"/>
              <a:sym typeface="Arial"/>
            </a:endParaRPr>
          </a:p>
          <a:p>
            <a:pPr indent="0" lvl="0" marL="0" rtl="0" algn="l">
              <a:lnSpc>
                <a:spcPct val="90000"/>
              </a:lnSpc>
              <a:spcBef>
                <a:spcPts val="0"/>
              </a:spcBef>
              <a:spcAft>
                <a:spcPts val="0"/>
              </a:spcAft>
              <a:buClr>
                <a:srgbClr val="001F46"/>
              </a:buClr>
              <a:buSzPct val="136363"/>
              <a:buFont typeface="Arial"/>
              <a:buNone/>
            </a:pPr>
            <a:r>
              <a:rPr b="1" lang="en-US">
                <a:solidFill>
                  <a:srgbClr val="001F46"/>
                </a:solidFill>
                <a:latin typeface="Arial"/>
                <a:ea typeface="Arial"/>
                <a:cs typeface="Arial"/>
                <a:sym typeface="Arial"/>
              </a:rPr>
              <a:t>Questions?</a:t>
            </a:r>
            <a:br>
              <a:rPr b="1" lang="en-US">
                <a:solidFill>
                  <a:srgbClr val="001F46"/>
                </a:solidFill>
                <a:latin typeface="Arial"/>
                <a:ea typeface="Arial"/>
                <a:cs typeface="Arial"/>
                <a:sym typeface="Arial"/>
              </a:rPr>
            </a:br>
            <a:br>
              <a:rPr b="1" lang="en-US">
                <a:solidFill>
                  <a:srgbClr val="001F46"/>
                </a:solidFill>
                <a:latin typeface="Arial"/>
                <a:ea typeface="Arial"/>
                <a:cs typeface="Arial"/>
                <a:sym typeface="Arial"/>
              </a:rPr>
            </a:br>
            <a:endParaRPr sz="4400">
              <a:solidFill>
                <a:srgbClr val="001F46"/>
              </a:solidFill>
            </a:endParaRPr>
          </a:p>
        </p:txBody>
      </p:sp>
      <p:sp>
        <p:nvSpPr>
          <p:cNvPr id="316" name="Google Shape;316;p17"/>
          <p:cNvSpPr/>
          <p:nvPr/>
        </p:nvSpPr>
        <p:spPr>
          <a:xfrm rot="5400000">
            <a:off x="-126" y="3316222"/>
            <a:ext cx="3067431" cy="137805"/>
          </a:xfrm>
          <a:prstGeom prst="rect">
            <a:avLst/>
          </a:prstGeom>
          <a:gradFill>
            <a:gsLst>
              <a:gs pos="0">
                <a:schemeClr val="accent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8"/>
          <p:cNvSpPr/>
          <p:nvPr/>
        </p:nvSpPr>
        <p:spPr>
          <a:xfrm flipH="1" rot="10800000">
            <a:off x="1385027" y="5312471"/>
            <a:ext cx="9465722" cy="127634"/>
          </a:xfrm>
          <a:prstGeom prst="rect">
            <a:avLst/>
          </a:prstGeom>
          <a:gradFill>
            <a:gsLst>
              <a:gs pos="0">
                <a:srgbClr val="F5732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18"/>
          <p:cNvSpPr/>
          <p:nvPr/>
        </p:nvSpPr>
        <p:spPr>
          <a:xfrm>
            <a:off x="228600" y="266700"/>
            <a:ext cx="11715750" cy="6305550"/>
          </a:xfrm>
          <a:prstGeom prst="rect">
            <a:avLst/>
          </a:prstGeom>
          <a:noFill/>
          <a:ln cap="flat" cmpd="sng" w="5715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18"/>
          <p:cNvSpPr txBox="1"/>
          <p:nvPr/>
        </p:nvSpPr>
        <p:spPr>
          <a:xfrm>
            <a:off x="1728476" y="5491913"/>
            <a:ext cx="912227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a:solidFill>
                  <a:srgbClr val="001F46"/>
                </a:solidFill>
                <a:latin typeface="Helvetica Neue"/>
                <a:ea typeface="Helvetica Neue"/>
                <a:cs typeface="Helvetica Neue"/>
                <a:sym typeface="Helvetica Neue"/>
              </a:rPr>
              <a:t>Det 842 – Best in Blue</a:t>
            </a:r>
            <a:endParaRPr/>
          </a:p>
        </p:txBody>
      </p:sp>
      <p:sp>
        <p:nvSpPr>
          <p:cNvPr id="324" name="Google Shape;324;p18"/>
          <p:cNvSpPr txBox="1"/>
          <p:nvPr/>
        </p:nvSpPr>
        <p:spPr>
          <a:xfrm>
            <a:off x="2722309" y="4352080"/>
            <a:ext cx="6791157"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57322"/>
                </a:solidFill>
                <a:latin typeface="Helvetica Neue"/>
                <a:ea typeface="Helvetica Neue"/>
                <a:cs typeface="Helvetica Neue"/>
                <a:sym typeface="Helvetica Neue"/>
              </a:rPr>
              <a:t>Air Force ROTC Detachment 842</a:t>
            </a:r>
            <a:endParaRPr/>
          </a:p>
          <a:p>
            <a:pPr indent="0" lvl="0" marL="0" marR="0" rtl="0" algn="ctr">
              <a:spcBef>
                <a:spcPts val="0"/>
              </a:spcBef>
              <a:spcAft>
                <a:spcPts val="0"/>
              </a:spcAft>
              <a:buNone/>
            </a:pPr>
            <a:r>
              <a:rPr b="1" lang="en-US" sz="2800">
                <a:solidFill>
                  <a:srgbClr val="F57322"/>
                </a:solidFill>
                <a:latin typeface="Helvetica Neue"/>
                <a:ea typeface="Helvetica Neue"/>
                <a:cs typeface="Helvetica Neue"/>
                <a:sym typeface="Helvetica Neue"/>
              </a:rPr>
              <a:t>The University of Texas at San Antonio</a:t>
            </a:r>
            <a:endParaRPr/>
          </a:p>
        </p:txBody>
      </p:sp>
      <p:pic>
        <p:nvPicPr>
          <p:cNvPr id="325" name="Google Shape;325;p18"/>
          <p:cNvPicPr preferRelativeResize="0"/>
          <p:nvPr/>
        </p:nvPicPr>
        <p:blipFill rotWithShape="1">
          <a:blip r:embed="rId3">
            <a:alphaModFix/>
          </a:blip>
          <a:srcRect b="8055" l="0" r="0" t="35972"/>
          <a:stretch/>
        </p:blipFill>
        <p:spPr>
          <a:xfrm>
            <a:off x="941387" y="510362"/>
            <a:ext cx="10290175" cy="38385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9"/>
          <p:cNvSpPr/>
          <p:nvPr/>
        </p:nvSpPr>
        <p:spPr>
          <a:xfrm>
            <a:off x="180895" y="1271376"/>
            <a:ext cx="11787466" cy="91440"/>
          </a:xfrm>
          <a:prstGeom prst="rect">
            <a:avLst/>
          </a:prstGeom>
          <a:gradFill>
            <a:gsLst>
              <a:gs pos="0">
                <a:srgbClr val="F5732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 name="Google Shape;103;p9"/>
          <p:cNvSpPr txBox="1"/>
          <p:nvPr/>
        </p:nvSpPr>
        <p:spPr>
          <a:xfrm>
            <a:off x="2305817" y="268888"/>
            <a:ext cx="7537622"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4400" u="none" cap="none" strike="noStrike">
                <a:solidFill>
                  <a:srgbClr val="1D2260"/>
                </a:solidFill>
                <a:latin typeface="Helvetica Neue"/>
                <a:ea typeface="Helvetica Neue"/>
                <a:cs typeface="Helvetica Neue"/>
                <a:sym typeface="Helvetica Neue"/>
              </a:rPr>
              <a:t>Overview</a:t>
            </a:r>
            <a:endParaRPr/>
          </a:p>
        </p:txBody>
      </p:sp>
      <p:sp>
        <p:nvSpPr>
          <p:cNvPr id="104" name="Google Shape;104;p9"/>
          <p:cNvSpPr/>
          <p:nvPr/>
        </p:nvSpPr>
        <p:spPr>
          <a:xfrm>
            <a:off x="180895" y="6377308"/>
            <a:ext cx="11787466" cy="91440"/>
          </a:xfrm>
          <a:prstGeom prst="rect">
            <a:avLst/>
          </a:prstGeom>
          <a:gradFill>
            <a:gsLst>
              <a:gs pos="0">
                <a:schemeClr val="accent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05" name="Google Shape;105;p9"/>
          <p:cNvPicPr preferRelativeResize="0"/>
          <p:nvPr/>
        </p:nvPicPr>
        <p:blipFill rotWithShape="1">
          <a:blip r:embed="rId3">
            <a:alphaModFix/>
          </a:blip>
          <a:srcRect b="0" l="0" r="0" t="0"/>
          <a:stretch/>
        </p:blipFill>
        <p:spPr>
          <a:xfrm>
            <a:off x="10516344" y="113810"/>
            <a:ext cx="1600042" cy="1134706"/>
          </a:xfrm>
          <a:prstGeom prst="rect">
            <a:avLst/>
          </a:prstGeom>
          <a:noFill/>
          <a:ln>
            <a:noFill/>
          </a:ln>
        </p:spPr>
      </p:pic>
      <p:sp>
        <p:nvSpPr>
          <p:cNvPr id="106" name="Google Shape;106;p9"/>
          <p:cNvSpPr txBox="1"/>
          <p:nvPr/>
        </p:nvSpPr>
        <p:spPr>
          <a:xfrm>
            <a:off x="1" y="6493461"/>
            <a:ext cx="12192000" cy="338554"/>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rgbClr val="F57322"/>
                </a:solidFill>
                <a:latin typeface="Helvetica Neue"/>
                <a:ea typeface="Helvetica Neue"/>
                <a:cs typeface="Helvetica Neue"/>
                <a:sym typeface="Helvetica Neue"/>
              </a:rPr>
              <a:t>Air Force ROTC Detachment 842 </a:t>
            </a:r>
            <a:r>
              <a:rPr b="0" i="0" lang="en-US" sz="1600" u="none" cap="none" strike="noStrike">
                <a:solidFill>
                  <a:srgbClr val="002060"/>
                </a:solidFill>
                <a:latin typeface="Helvetica Neue"/>
                <a:ea typeface="Helvetica Neue"/>
                <a:cs typeface="Helvetica Neue"/>
                <a:sym typeface="Helvetica Neue"/>
              </a:rPr>
              <a:t>•  We Build Exceptional Officers •  </a:t>
            </a:r>
            <a:r>
              <a:rPr b="0" i="0" lang="en-US" sz="1600" u="none" cap="none" strike="noStrike">
                <a:solidFill>
                  <a:srgbClr val="F57322"/>
                </a:solidFill>
                <a:latin typeface="Helvetica Neue"/>
                <a:ea typeface="Helvetica Neue"/>
                <a:cs typeface="Helvetica Neue"/>
                <a:sym typeface="Helvetica Neue"/>
              </a:rPr>
              <a:t>The University of Texas at San Antonio</a:t>
            </a:r>
            <a:endParaRPr/>
          </a:p>
        </p:txBody>
      </p:sp>
      <p:pic>
        <p:nvPicPr>
          <p:cNvPr id="107" name="Google Shape;107;p9"/>
          <p:cNvPicPr preferRelativeResize="0"/>
          <p:nvPr/>
        </p:nvPicPr>
        <p:blipFill rotWithShape="1">
          <a:blip r:embed="rId4">
            <a:alphaModFix/>
          </a:blip>
          <a:srcRect b="20399" l="0" r="0" t="0"/>
          <a:stretch/>
        </p:blipFill>
        <p:spPr>
          <a:xfrm>
            <a:off x="180895" y="393942"/>
            <a:ext cx="1535927" cy="583087"/>
          </a:xfrm>
          <a:prstGeom prst="rect">
            <a:avLst/>
          </a:prstGeom>
          <a:noFill/>
          <a:ln>
            <a:noFill/>
          </a:ln>
        </p:spPr>
      </p:pic>
      <p:sp>
        <p:nvSpPr>
          <p:cNvPr id="108" name="Google Shape;108;p9"/>
          <p:cNvSpPr/>
          <p:nvPr/>
        </p:nvSpPr>
        <p:spPr>
          <a:xfrm>
            <a:off x="729742" y="1415167"/>
            <a:ext cx="10689771" cy="4622804"/>
          </a:xfrm>
          <a:prstGeom prst="rect">
            <a:avLst/>
          </a:prstGeom>
          <a:noFill/>
          <a:ln>
            <a:noFill/>
          </a:ln>
        </p:spPr>
        <p:txBody>
          <a:bodyPr anchorCtr="0" anchor="t" bIns="45700" lIns="91425" spcFirstLastPara="1" rIns="91425" wrap="square" tIns="45700">
            <a:spAutoFit/>
          </a:bodyPr>
          <a:lstStyle/>
          <a:p>
            <a:pPr indent="-571500" lvl="0" marL="571500" marR="0" rtl="0" algn="l">
              <a:lnSpc>
                <a:spcPct val="115000"/>
              </a:lnSpc>
              <a:spcBef>
                <a:spcPts val="0"/>
              </a:spcBef>
              <a:spcAft>
                <a:spcPts val="0"/>
              </a:spcAft>
              <a:buClr>
                <a:srgbClr val="1D2260"/>
              </a:buClr>
              <a:buSzPts val="3200"/>
              <a:buFont typeface="Arial"/>
              <a:buChar char="•"/>
            </a:pPr>
            <a:r>
              <a:rPr b="1" i="0" lang="en-US" sz="3200" u="none" cap="none" strike="noStrike">
                <a:solidFill>
                  <a:srgbClr val="1D2260"/>
                </a:solidFill>
                <a:latin typeface="Helvetica Neue"/>
                <a:ea typeface="Helvetica Neue"/>
                <a:cs typeface="Helvetica Neue"/>
                <a:sym typeface="Helvetica Neue"/>
              </a:rPr>
              <a:t>Placemat</a:t>
            </a:r>
            <a:endParaRPr/>
          </a:p>
          <a:p>
            <a:pPr indent="-571500" lvl="0" marL="571500" marR="0" rtl="0" algn="l">
              <a:lnSpc>
                <a:spcPct val="115000"/>
              </a:lnSpc>
              <a:spcBef>
                <a:spcPts val="0"/>
              </a:spcBef>
              <a:spcAft>
                <a:spcPts val="0"/>
              </a:spcAft>
              <a:buClr>
                <a:srgbClr val="1D2260"/>
              </a:buClr>
              <a:buSzPts val="3200"/>
              <a:buFont typeface="Arial"/>
              <a:buChar char="•"/>
            </a:pPr>
            <a:r>
              <a:rPr b="1" i="0" lang="en-US" sz="3200" u="none" cap="none" strike="noStrike">
                <a:solidFill>
                  <a:srgbClr val="1D2260"/>
                </a:solidFill>
                <a:latin typeface="Helvetica Neue"/>
                <a:ea typeface="Helvetica Neue"/>
                <a:cs typeface="Helvetica Neue"/>
                <a:sym typeface="Helvetica Neue"/>
              </a:rPr>
              <a:t>Co</a:t>
            </a:r>
            <a:r>
              <a:rPr b="1" lang="en-US" sz="3200">
                <a:solidFill>
                  <a:srgbClr val="1D2260"/>
                </a:solidFill>
                <a:latin typeface="Helvetica Neue"/>
                <a:ea typeface="Helvetica Neue"/>
                <a:cs typeface="Helvetica Neue"/>
                <a:sym typeface="Helvetica Neue"/>
              </a:rPr>
              <a:t>ncept of Operations</a:t>
            </a:r>
            <a:endParaRPr b="1" sz="3200">
              <a:solidFill>
                <a:srgbClr val="1D2260"/>
              </a:solidFill>
              <a:latin typeface="Helvetica Neue"/>
              <a:ea typeface="Helvetica Neue"/>
              <a:cs typeface="Helvetica Neue"/>
              <a:sym typeface="Helvetica Neue"/>
            </a:endParaRPr>
          </a:p>
          <a:p>
            <a:pPr indent="-571500" lvl="0" marL="571500" marR="0" rtl="0" algn="l">
              <a:lnSpc>
                <a:spcPct val="115000"/>
              </a:lnSpc>
              <a:spcBef>
                <a:spcPts val="0"/>
              </a:spcBef>
              <a:spcAft>
                <a:spcPts val="0"/>
              </a:spcAft>
              <a:buClr>
                <a:srgbClr val="1D2260"/>
              </a:buClr>
              <a:buSzPts val="3200"/>
              <a:buFont typeface="Helvetica Neue"/>
              <a:buChar char="•"/>
            </a:pPr>
            <a:r>
              <a:rPr b="1" lang="en-US" sz="3200">
                <a:solidFill>
                  <a:srgbClr val="1D2260"/>
                </a:solidFill>
                <a:latin typeface="Helvetica Neue"/>
                <a:ea typeface="Helvetica Neue"/>
                <a:cs typeface="Helvetica Neue"/>
                <a:sym typeface="Helvetica Neue"/>
              </a:rPr>
              <a:t>Chain of Events</a:t>
            </a:r>
            <a:endParaRPr b="1" sz="3200">
              <a:solidFill>
                <a:srgbClr val="1D2260"/>
              </a:solidFill>
              <a:latin typeface="Helvetica Neue"/>
              <a:ea typeface="Helvetica Neue"/>
              <a:cs typeface="Helvetica Neue"/>
              <a:sym typeface="Helvetica Neue"/>
            </a:endParaRPr>
          </a:p>
          <a:p>
            <a:pPr indent="-571500" lvl="0" marL="571500" marR="0" rtl="0" algn="l">
              <a:lnSpc>
                <a:spcPct val="115000"/>
              </a:lnSpc>
              <a:spcBef>
                <a:spcPts val="0"/>
              </a:spcBef>
              <a:spcAft>
                <a:spcPts val="0"/>
              </a:spcAft>
              <a:buClr>
                <a:srgbClr val="1D2260"/>
              </a:buClr>
              <a:buSzPts val="3200"/>
              <a:buFont typeface="Helvetica Neue"/>
              <a:buChar char="•"/>
            </a:pPr>
            <a:r>
              <a:rPr b="1" lang="en-US" sz="3200">
                <a:solidFill>
                  <a:srgbClr val="1D2260"/>
                </a:solidFill>
                <a:latin typeface="Helvetica Neue"/>
                <a:ea typeface="Helvetica Neue"/>
                <a:cs typeface="Helvetica Neue"/>
                <a:sym typeface="Helvetica Neue"/>
              </a:rPr>
              <a:t>Plan of Action and Milestones</a:t>
            </a:r>
            <a:endParaRPr b="1" sz="3200">
              <a:solidFill>
                <a:srgbClr val="1D2260"/>
              </a:solidFill>
              <a:latin typeface="Helvetica Neue"/>
              <a:ea typeface="Helvetica Neue"/>
              <a:cs typeface="Helvetica Neue"/>
              <a:sym typeface="Helvetica Neue"/>
            </a:endParaRPr>
          </a:p>
          <a:p>
            <a:pPr indent="-571500" lvl="0" marL="571500" marR="0" rtl="0" algn="l">
              <a:lnSpc>
                <a:spcPct val="115000"/>
              </a:lnSpc>
              <a:spcBef>
                <a:spcPts val="0"/>
              </a:spcBef>
              <a:spcAft>
                <a:spcPts val="0"/>
              </a:spcAft>
              <a:buClr>
                <a:srgbClr val="1D2260"/>
              </a:buClr>
              <a:buSzPts val="3200"/>
              <a:buFont typeface="Helvetica Neue"/>
              <a:buChar char="•"/>
            </a:pPr>
            <a:r>
              <a:rPr b="1" lang="en-US" sz="3200">
                <a:solidFill>
                  <a:srgbClr val="1D2260"/>
                </a:solidFill>
                <a:latin typeface="Helvetica Neue"/>
                <a:ea typeface="Helvetica Neue"/>
                <a:cs typeface="Helvetica Neue"/>
                <a:sym typeface="Helvetica Neue"/>
              </a:rPr>
              <a:t>Committee Members and Roles</a:t>
            </a:r>
            <a:endParaRPr b="1" sz="3200">
              <a:solidFill>
                <a:srgbClr val="1D2260"/>
              </a:solidFill>
              <a:latin typeface="Helvetica Neue"/>
              <a:ea typeface="Helvetica Neue"/>
              <a:cs typeface="Helvetica Neue"/>
              <a:sym typeface="Helvetica Neue"/>
            </a:endParaRPr>
          </a:p>
          <a:p>
            <a:pPr indent="-571500" lvl="0" marL="571500" marR="0" rtl="0" algn="l">
              <a:lnSpc>
                <a:spcPct val="115000"/>
              </a:lnSpc>
              <a:spcBef>
                <a:spcPts val="0"/>
              </a:spcBef>
              <a:spcAft>
                <a:spcPts val="0"/>
              </a:spcAft>
              <a:buClr>
                <a:srgbClr val="1D2260"/>
              </a:buClr>
              <a:buSzPts val="3200"/>
              <a:buFont typeface="Helvetica Neue"/>
              <a:buChar char="•"/>
            </a:pPr>
            <a:r>
              <a:rPr b="1" lang="en-US" sz="3200">
                <a:solidFill>
                  <a:srgbClr val="1D2260"/>
                </a:solidFill>
                <a:latin typeface="Helvetica Neue"/>
                <a:ea typeface="Helvetica Neue"/>
                <a:cs typeface="Helvetica Neue"/>
                <a:sym typeface="Helvetica Neue"/>
              </a:rPr>
              <a:t>Timeline</a:t>
            </a:r>
            <a:endParaRPr b="1" sz="3200">
              <a:solidFill>
                <a:srgbClr val="1D2260"/>
              </a:solidFill>
              <a:latin typeface="Helvetica Neue"/>
              <a:ea typeface="Helvetica Neue"/>
              <a:cs typeface="Helvetica Neue"/>
              <a:sym typeface="Helvetica Neue"/>
            </a:endParaRPr>
          </a:p>
          <a:p>
            <a:pPr indent="-571500" lvl="0" marL="571500" marR="0" rtl="0" algn="l">
              <a:lnSpc>
                <a:spcPct val="115000"/>
              </a:lnSpc>
              <a:spcBef>
                <a:spcPts val="0"/>
              </a:spcBef>
              <a:spcAft>
                <a:spcPts val="0"/>
              </a:spcAft>
              <a:buClr>
                <a:srgbClr val="1D2260"/>
              </a:buClr>
              <a:buSzPts val="3200"/>
              <a:buFont typeface="Helvetica Neue"/>
              <a:buChar char="•"/>
            </a:pPr>
            <a:r>
              <a:rPr b="1" lang="en-US" sz="3200">
                <a:solidFill>
                  <a:srgbClr val="1D2260"/>
                </a:solidFill>
                <a:latin typeface="Helvetica Neue"/>
                <a:ea typeface="Helvetica Neue"/>
                <a:cs typeface="Helvetica Neue"/>
                <a:sym typeface="Helvetica Neue"/>
              </a:rPr>
              <a:t>Diagram</a:t>
            </a:r>
            <a:endParaRPr b="1" sz="3200">
              <a:solidFill>
                <a:srgbClr val="1D2260"/>
              </a:solidFill>
              <a:latin typeface="Helvetica Neue"/>
              <a:ea typeface="Helvetica Neue"/>
              <a:cs typeface="Helvetica Neue"/>
              <a:sym typeface="Helvetica Neue"/>
            </a:endParaRPr>
          </a:p>
          <a:p>
            <a:pPr indent="-571500" lvl="0" marL="571500" marR="0" rtl="0" algn="l">
              <a:lnSpc>
                <a:spcPct val="115000"/>
              </a:lnSpc>
              <a:spcBef>
                <a:spcPts val="0"/>
              </a:spcBef>
              <a:spcAft>
                <a:spcPts val="0"/>
              </a:spcAft>
              <a:buClr>
                <a:srgbClr val="1D2260"/>
              </a:buClr>
              <a:buSzPts val="3200"/>
              <a:buFont typeface="Arial"/>
              <a:buChar char="•"/>
            </a:pPr>
            <a:r>
              <a:rPr b="1" i="0" lang="en-US" sz="3200" u="none" cap="none" strike="noStrike">
                <a:solidFill>
                  <a:srgbClr val="1D2260"/>
                </a:solidFill>
                <a:latin typeface="Helvetica Neue"/>
                <a:ea typeface="Helvetica Neue"/>
                <a:cs typeface="Helvetica Neue"/>
                <a:sym typeface="Helvetica Neue"/>
              </a:rPr>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0"/>
          <p:cNvSpPr txBox="1"/>
          <p:nvPr/>
        </p:nvSpPr>
        <p:spPr>
          <a:xfrm>
            <a:off x="3656992" y="5490"/>
            <a:ext cx="4898611" cy="1031134"/>
          </a:xfrm>
          <a:prstGeom prst="rect">
            <a:avLst/>
          </a:prstGeom>
          <a:solidFill>
            <a:schemeClr val="l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000" u="none" cap="none" strike="noStrike">
              <a:solidFill>
                <a:schemeClr val="dk1"/>
              </a:solidFill>
              <a:latin typeface="Arial"/>
              <a:ea typeface="Arial"/>
              <a:cs typeface="Arial"/>
              <a:sym typeface="Arial"/>
            </a:endParaRPr>
          </a:p>
        </p:txBody>
      </p:sp>
      <p:sp>
        <p:nvSpPr>
          <p:cNvPr id="115" name="Google Shape;115;p10"/>
          <p:cNvSpPr txBox="1"/>
          <p:nvPr/>
        </p:nvSpPr>
        <p:spPr>
          <a:xfrm>
            <a:off x="18336" y="2577272"/>
            <a:ext cx="3652800" cy="4179000"/>
          </a:xfrm>
          <a:prstGeom prst="rect">
            <a:avLst/>
          </a:prstGeom>
          <a:solidFill>
            <a:schemeClr val="l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000" u="sng" cap="none" strike="noStrike">
                <a:solidFill>
                  <a:schemeClr val="dk1"/>
                </a:solidFill>
                <a:latin typeface="Arial"/>
                <a:ea typeface="Arial"/>
                <a:cs typeface="Arial"/>
                <a:sym typeface="Arial"/>
              </a:rPr>
              <a:t>Timeline</a:t>
            </a:r>
            <a:r>
              <a:rPr b="0" i="0" lang="en-US" sz="1000" u="sng" cap="none" strike="noStrike">
                <a:solidFill>
                  <a:schemeClr val="dk1"/>
                </a:solidFill>
                <a:latin typeface="Arial"/>
                <a:ea typeface="Arial"/>
                <a:cs typeface="Arial"/>
                <a:sym typeface="Arial"/>
              </a:rPr>
              <a:t>:</a:t>
            </a:r>
            <a:endParaRPr b="0" i="0" sz="1000" u="sng" cap="none" strike="noStrike">
              <a:solidFill>
                <a:schemeClr val="dk1"/>
              </a:solidFill>
              <a:latin typeface="Arial"/>
              <a:ea typeface="Arial"/>
              <a:cs typeface="Arial"/>
              <a:sym typeface="Arial"/>
            </a:endParaRPr>
          </a:p>
          <a:p>
            <a:pPr indent="0" lvl="0" marL="0" marR="0" rtl="0" algn="l">
              <a:spcBef>
                <a:spcPts val="0"/>
              </a:spcBef>
              <a:spcAft>
                <a:spcPts val="0"/>
              </a:spcAft>
              <a:buNone/>
            </a:pPr>
            <a:r>
              <a:rPr lang="en-US" sz="1050" u="sng">
                <a:solidFill>
                  <a:schemeClr val="dk1"/>
                </a:solidFill>
                <a:latin typeface="Calibri"/>
                <a:ea typeface="Calibri"/>
                <a:cs typeface="Calibri"/>
                <a:sym typeface="Calibri"/>
              </a:rPr>
              <a:t>01Oct </a:t>
            </a:r>
            <a:r>
              <a:rPr b="0" i="0" lang="en-US" sz="1050" u="sng" cap="none" strike="noStrike">
                <a:solidFill>
                  <a:schemeClr val="dk1"/>
                </a:solidFill>
                <a:latin typeface="Calibri"/>
                <a:ea typeface="Calibri"/>
                <a:cs typeface="Calibri"/>
                <a:sym typeface="Calibri"/>
              </a:rPr>
              <a:t>20</a:t>
            </a:r>
            <a:r>
              <a:rPr lang="en-US" sz="1050" u="sng">
                <a:solidFill>
                  <a:schemeClr val="dk1"/>
                </a:solidFill>
                <a:latin typeface="Calibri"/>
                <a:ea typeface="Calibri"/>
                <a:cs typeface="Calibri"/>
                <a:sym typeface="Calibri"/>
              </a:rPr>
              <a:t>24</a:t>
            </a:r>
            <a:endParaRPr b="0" sz="1050">
              <a:solidFill>
                <a:schemeClr val="dk1"/>
              </a:solidFill>
              <a:latin typeface="Calibri"/>
              <a:ea typeface="Calibri"/>
              <a:cs typeface="Calibri"/>
              <a:sym typeface="Calibri"/>
            </a:endParaRPr>
          </a:p>
          <a:p>
            <a:pPr indent="0" lvl="0" marL="0" marR="0" rtl="0" algn="l">
              <a:spcBef>
                <a:spcPts val="0"/>
              </a:spcBef>
              <a:spcAft>
                <a:spcPts val="0"/>
              </a:spcAft>
              <a:buNone/>
            </a:pPr>
            <a:r>
              <a:rPr lang="en-US" sz="1050">
                <a:solidFill>
                  <a:schemeClr val="dk1"/>
                </a:solidFill>
                <a:latin typeface="Calibri"/>
                <a:ea typeface="Calibri"/>
                <a:cs typeface="Calibri"/>
                <a:sym typeface="Calibri"/>
              </a:rPr>
              <a:t>Disseminate Information with A3</a:t>
            </a:r>
            <a:endParaRPr/>
          </a:p>
          <a:p>
            <a:pPr indent="0" lvl="0" marL="0" marR="0" rtl="0" algn="l">
              <a:spcBef>
                <a:spcPts val="0"/>
              </a:spcBef>
              <a:spcAft>
                <a:spcPts val="0"/>
              </a:spcAft>
              <a:buNone/>
            </a:pPr>
            <a:r>
              <a:rPr lang="en-US" sz="1050" u="sng">
                <a:solidFill>
                  <a:schemeClr val="dk1"/>
                </a:solidFill>
                <a:latin typeface="Calibri"/>
                <a:ea typeface="Calibri"/>
                <a:cs typeface="Calibri"/>
                <a:sym typeface="Calibri"/>
              </a:rPr>
              <a:t>05Nov</a:t>
            </a:r>
            <a:r>
              <a:rPr lang="en-US" sz="1050" u="sng">
                <a:solidFill>
                  <a:schemeClr val="dk1"/>
                </a:solidFill>
                <a:latin typeface="Calibri"/>
                <a:ea typeface="Calibri"/>
                <a:cs typeface="Calibri"/>
                <a:sym typeface="Calibri"/>
              </a:rPr>
              <a:t>2024</a:t>
            </a:r>
            <a:endParaRPr b="0" sz="1050">
              <a:solidFill>
                <a:schemeClr val="dk1"/>
              </a:solidFill>
              <a:latin typeface="Calibri"/>
              <a:ea typeface="Calibri"/>
              <a:cs typeface="Calibri"/>
              <a:sym typeface="Calibri"/>
            </a:endParaRPr>
          </a:p>
          <a:p>
            <a:pPr indent="0" lvl="0" marL="0" marR="0" rtl="0" algn="l">
              <a:spcBef>
                <a:spcPts val="0"/>
              </a:spcBef>
              <a:spcAft>
                <a:spcPts val="0"/>
              </a:spcAft>
              <a:buNone/>
            </a:pPr>
            <a:r>
              <a:rPr lang="en-US" sz="1050">
                <a:solidFill>
                  <a:schemeClr val="dk1"/>
                </a:solidFill>
                <a:latin typeface="Calibri"/>
                <a:ea typeface="Calibri"/>
                <a:cs typeface="Calibri"/>
                <a:sym typeface="Calibri"/>
              </a:rPr>
              <a:t>Initial practice with Command Staff</a:t>
            </a:r>
            <a:endParaRPr sz="105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US" sz="1050" u="sng">
                <a:solidFill>
                  <a:schemeClr val="dk1"/>
                </a:solidFill>
                <a:latin typeface="Calibri"/>
                <a:ea typeface="Calibri"/>
                <a:cs typeface="Calibri"/>
                <a:sym typeface="Calibri"/>
              </a:rPr>
              <a:t>12/14thNov</a:t>
            </a:r>
            <a:r>
              <a:rPr lang="en-US" sz="1050" u="sng">
                <a:solidFill>
                  <a:schemeClr val="dk1"/>
                </a:solidFill>
                <a:latin typeface="Calibri"/>
                <a:ea typeface="Calibri"/>
                <a:cs typeface="Calibri"/>
                <a:sym typeface="Calibri"/>
              </a:rPr>
              <a:t>2024</a:t>
            </a:r>
            <a:endParaRPr sz="1050">
              <a:solidFill>
                <a:schemeClr val="dk1"/>
              </a:solidFill>
              <a:latin typeface="Calibri"/>
              <a:ea typeface="Calibri"/>
              <a:cs typeface="Calibri"/>
              <a:sym typeface="Calibri"/>
            </a:endParaRPr>
          </a:p>
          <a:p>
            <a:pPr indent="0" lvl="0" marL="0" rtl="0" algn="l">
              <a:spcBef>
                <a:spcPts val="0"/>
              </a:spcBef>
              <a:spcAft>
                <a:spcPts val="0"/>
              </a:spcAft>
              <a:buNone/>
            </a:pPr>
            <a:r>
              <a:rPr lang="en-US" sz="1050">
                <a:solidFill>
                  <a:schemeClr val="dk1"/>
                </a:solidFill>
                <a:latin typeface="Calibri"/>
                <a:ea typeface="Calibri"/>
                <a:cs typeface="Calibri"/>
                <a:sym typeface="Calibri"/>
              </a:rPr>
              <a:t>Initial practice with ALL POC</a:t>
            </a:r>
            <a:endParaRPr sz="1050">
              <a:solidFill>
                <a:schemeClr val="dk1"/>
              </a:solidFill>
              <a:latin typeface="Calibri"/>
              <a:ea typeface="Calibri"/>
              <a:cs typeface="Calibri"/>
              <a:sym typeface="Calibri"/>
            </a:endParaRPr>
          </a:p>
          <a:p>
            <a:pPr indent="0" lvl="0" marL="0" rtl="0" algn="l">
              <a:spcBef>
                <a:spcPts val="0"/>
              </a:spcBef>
              <a:spcAft>
                <a:spcPts val="0"/>
              </a:spcAft>
              <a:buNone/>
            </a:pPr>
            <a:r>
              <a:rPr lang="en-US" sz="1050" u="sng">
                <a:solidFill>
                  <a:schemeClr val="dk1"/>
                </a:solidFill>
                <a:latin typeface="Calibri"/>
                <a:ea typeface="Calibri"/>
                <a:cs typeface="Calibri"/>
                <a:sym typeface="Calibri"/>
              </a:rPr>
              <a:t>19, 21Nov2024 and 3Dec2024</a:t>
            </a:r>
            <a:endParaRPr sz="1050" u="sng">
              <a:solidFill>
                <a:schemeClr val="dk1"/>
              </a:solidFill>
              <a:latin typeface="Calibri"/>
              <a:ea typeface="Calibri"/>
              <a:cs typeface="Calibri"/>
              <a:sym typeface="Calibri"/>
            </a:endParaRPr>
          </a:p>
          <a:p>
            <a:pPr indent="0" lvl="0" marL="0" rtl="0" algn="l">
              <a:spcBef>
                <a:spcPts val="0"/>
              </a:spcBef>
              <a:spcAft>
                <a:spcPts val="0"/>
              </a:spcAft>
              <a:buNone/>
            </a:pPr>
            <a:r>
              <a:rPr lang="en-US" sz="1050">
                <a:solidFill>
                  <a:schemeClr val="dk1"/>
                </a:solidFill>
                <a:latin typeface="Calibri"/>
                <a:ea typeface="Calibri"/>
                <a:cs typeface="Calibri"/>
                <a:sym typeface="Calibri"/>
              </a:rPr>
              <a:t>PT Practices</a:t>
            </a:r>
            <a:endParaRPr sz="1050">
              <a:solidFill>
                <a:schemeClr val="dk1"/>
              </a:solidFill>
              <a:latin typeface="Calibri"/>
              <a:ea typeface="Calibri"/>
              <a:cs typeface="Calibri"/>
              <a:sym typeface="Calibri"/>
            </a:endParaRPr>
          </a:p>
          <a:p>
            <a:pPr indent="0" lvl="0" marL="0" marR="0" rtl="0" algn="l">
              <a:spcBef>
                <a:spcPts val="0"/>
              </a:spcBef>
              <a:spcAft>
                <a:spcPts val="0"/>
              </a:spcAft>
              <a:buNone/>
            </a:pPr>
            <a:r>
              <a:rPr lang="en-US" sz="1050" u="sng">
                <a:solidFill>
                  <a:schemeClr val="dk1"/>
                </a:solidFill>
                <a:latin typeface="Calibri"/>
                <a:ea typeface="Calibri"/>
                <a:cs typeface="Calibri"/>
                <a:sym typeface="Calibri"/>
              </a:rPr>
              <a:t>21NOV</a:t>
            </a:r>
            <a:r>
              <a:rPr lang="en-US" sz="1050" u="sng">
                <a:solidFill>
                  <a:schemeClr val="dk1"/>
                </a:solidFill>
                <a:latin typeface="Calibri"/>
                <a:ea typeface="Calibri"/>
                <a:cs typeface="Calibri"/>
                <a:sym typeface="Calibri"/>
              </a:rPr>
              <a:t>2024</a:t>
            </a:r>
            <a:endParaRPr b="0" sz="1050">
              <a:solidFill>
                <a:schemeClr val="dk1"/>
              </a:solidFill>
              <a:latin typeface="Calibri"/>
              <a:ea typeface="Calibri"/>
              <a:cs typeface="Calibri"/>
              <a:sym typeface="Calibri"/>
            </a:endParaRPr>
          </a:p>
          <a:p>
            <a:pPr indent="0" lvl="0" marL="0" marR="0" rtl="0" algn="l">
              <a:spcBef>
                <a:spcPts val="0"/>
              </a:spcBef>
              <a:spcAft>
                <a:spcPts val="0"/>
              </a:spcAft>
              <a:buNone/>
            </a:pPr>
            <a:r>
              <a:rPr lang="en-US" sz="1050">
                <a:solidFill>
                  <a:schemeClr val="dk1"/>
                </a:solidFill>
                <a:latin typeface="Calibri"/>
                <a:ea typeface="Calibri"/>
                <a:cs typeface="Calibri"/>
                <a:sym typeface="Calibri"/>
              </a:rPr>
              <a:t>1700: Official Wing Practice</a:t>
            </a:r>
            <a:endParaRPr sz="1050" u="sng">
              <a:solidFill>
                <a:schemeClr val="dk1"/>
              </a:solidFill>
              <a:latin typeface="Calibri"/>
              <a:ea typeface="Calibri"/>
              <a:cs typeface="Calibri"/>
              <a:sym typeface="Calibri"/>
            </a:endParaRPr>
          </a:p>
          <a:p>
            <a:pPr indent="0" lvl="0" marL="0" marR="0" rtl="0" algn="l">
              <a:spcBef>
                <a:spcPts val="0"/>
              </a:spcBef>
              <a:spcAft>
                <a:spcPts val="0"/>
              </a:spcAft>
              <a:buNone/>
            </a:pPr>
            <a:r>
              <a:rPr lang="en-US" sz="1050" u="sng">
                <a:solidFill>
                  <a:schemeClr val="dk1"/>
                </a:solidFill>
                <a:latin typeface="Calibri"/>
                <a:ea typeface="Calibri"/>
                <a:cs typeface="Calibri"/>
                <a:sym typeface="Calibri"/>
              </a:rPr>
              <a:t>05DEC2024</a:t>
            </a:r>
            <a:endParaRPr b="0" sz="1050">
              <a:solidFill>
                <a:schemeClr val="dk1"/>
              </a:solidFill>
              <a:latin typeface="Calibri"/>
              <a:ea typeface="Calibri"/>
              <a:cs typeface="Calibri"/>
              <a:sym typeface="Calibri"/>
            </a:endParaRPr>
          </a:p>
          <a:p>
            <a:pPr indent="0" lvl="0" marL="0" marR="0" rtl="0" algn="l">
              <a:spcBef>
                <a:spcPts val="0"/>
              </a:spcBef>
              <a:spcAft>
                <a:spcPts val="0"/>
              </a:spcAft>
              <a:buNone/>
            </a:pPr>
            <a:r>
              <a:rPr lang="en-US" sz="1050">
                <a:solidFill>
                  <a:schemeClr val="dk1"/>
                </a:solidFill>
                <a:latin typeface="Calibri"/>
                <a:ea typeface="Calibri"/>
                <a:cs typeface="Calibri"/>
                <a:sym typeface="Calibri"/>
              </a:rPr>
              <a:t>1600</a:t>
            </a:r>
            <a:r>
              <a:rPr b="0" lang="en-US" sz="1050">
                <a:solidFill>
                  <a:schemeClr val="dk1"/>
                </a:solidFill>
                <a:latin typeface="Calibri"/>
                <a:ea typeface="Calibri"/>
                <a:cs typeface="Calibri"/>
                <a:sym typeface="Calibri"/>
              </a:rPr>
              <a:t>: Formation/Accountability</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sz="1050">
                <a:solidFill>
                  <a:schemeClr val="dk1"/>
                </a:solidFill>
                <a:latin typeface="Calibri"/>
                <a:ea typeface="Calibri"/>
                <a:cs typeface="Calibri"/>
                <a:sym typeface="Calibri"/>
              </a:rPr>
              <a:t>1745:</a:t>
            </a:r>
            <a:r>
              <a:rPr b="0" lang="en-US" sz="1050">
                <a:solidFill>
                  <a:schemeClr val="dk1"/>
                </a:solidFill>
                <a:latin typeface="Calibri"/>
                <a:ea typeface="Calibri"/>
                <a:cs typeface="Calibri"/>
                <a:sym typeface="Calibri"/>
              </a:rPr>
              <a:t> Dismissal</a:t>
            </a:r>
            <a:endParaRPr/>
          </a:p>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a:p>
            <a:pPr indent="0" lvl="0" marL="0" marR="0" rtl="0" algn="l">
              <a:spcBef>
                <a:spcPts val="0"/>
              </a:spcBef>
              <a:spcAft>
                <a:spcPts val="0"/>
              </a:spcAft>
              <a:buNone/>
            </a:pPr>
            <a:r>
              <a:t/>
            </a:r>
            <a:endParaRPr b="0" sz="105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a:p>
            <a:pPr indent="0" lvl="0" marL="0" marR="0" rtl="0" algn="l">
              <a:spcBef>
                <a:spcPts val="0"/>
              </a:spcBef>
              <a:spcAft>
                <a:spcPts val="0"/>
              </a:spcAft>
              <a:buNone/>
            </a:pPr>
            <a:r>
              <a:t/>
            </a:r>
            <a:endParaRPr b="0" sz="105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a:p>
            <a:pPr indent="0" lvl="0" marL="0" marR="0" rtl="0" algn="l">
              <a:spcBef>
                <a:spcPts val="0"/>
              </a:spcBef>
              <a:spcAft>
                <a:spcPts val="0"/>
              </a:spcAft>
              <a:buNone/>
            </a:pPr>
            <a:r>
              <a:t/>
            </a:r>
            <a:endParaRPr b="0" sz="105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a:p>
            <a:pPr indent="0" lvl="0" marL="0" marR="0" rtl="0" algn="l">
              <a:spcBef>
                <a:spcPts val="0"/>
              </a:spcBef>
              <a:spcAft>
                <a:spcPts val="0"/>
              </a:spcAft>
              <a:buNone/>
            </a:pPr>
            <a:r>
              <a:t/>
            </a:r>
            <a:endParaRPr b="0" sz="105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a:p>
            <a:pPr indent="0" lvl="0" marL="0" marR="0" rtl="0" algn="l">
              <a:spcBef>
                <a:spcPts val="0"/>
              </a:spcBef>
              <a:spcAft>
                <a:spcPts val="0"/>
              </a:spcAft>
              <a:buNone/>
            </a:pPr>
            <a:r>
              <a:t/>
            </a:r>
            <a:endParaRPr b="0" sz="1050">
              <a:solidFill>
                <a:schemeClr val="dk1"/>
              </a:solidFill>
              <a:latin typeface="Calibri"/>
              <a:ea typeface="Calibri"/>
              <a:cs typeface="Calibri"/>
              <a:sym typeface="Calibri"/>
            </a:endParaRPr>
          </a:p>
        </p:txBody>
      </p:sp>
      <p:sp>
        <p:nvSpPr>
          <p:cNvPr id="116" name="Google Shape;116;p10"/>
          <p:cNvSpPr/>
          <p:nvPr/>
        </p:nvSpPr>
        <p:spPr>
          <a:xfrm>
            <a:off x="2165350" y="2006600"/>
            <a:ext cx="3727450" cy="28432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7" name="Google Shape;117;p10"/>
          <p:cNvGrpSpPr/>
          <p:nvPr/>
        </p:nvGrpSpPr>
        <p:grpSpPr>
          <a:xfrm>
            <a:off x="0" y="0"/>
            <a:ext cx="1588" cy="0"/>
            <a:chOff x="0" y="0"/>
            <a:chExt cx="1308" cy="423"/>
          </a:xfrm>
        </p:grpSpPr>
        <p:grpSp>
          <p:nvGrpSpPr>
            <p:cNvPr id="118" name="Google Shape;118;p10"/>
            <p:cNvGrpSpPr/>
            <p:nvPr/>
          </p:nvGrpSpPr>
          <p:grpSpPr>
            <a:xfrm>
              <a:off x="387" y="63"/>
              <a:ext cx="921" cy="93"/>
              <a:chOff x="387" y="63"/>
              <a:chExt cx="921" cy="93"/>
            </a:xfrm>
          </p:grpSpPr>
          <p:cxnSp>
            <p:nvCxnSpPr>
              <p:cNvPr id="119" name="Google Shape;119;p10"/>
              <p:cNvCxnSpPr/>
              <p:nvPr/>
            </p:nvCxnSpPr>
            <p:spPr>
              <a:xfrm>
                <a:off x="792" y="105"/>
                <a:ext cx="99" cy="1"/>
              </a:xfrm>
              <a:prstGeom prst="straightConnector1">
                <a:avLst/>
              </a:prstGeom>
              <a:noFill/>
              <a:ln cap="flat" cmpd="sng" w="9525">
                <a:solidFill>
                  <a:schemeClr val="dk1"/>
                </a:solidFill>
                <a:prstDash val="solid"/>
                <a:round/>
                <a:headEnd len="med" w="med" type="none"/>
                <a:tailEnd len="med" w="med" type="none"/>
              </a:ln>
            </p:spPr>
          </p:cxnSp>
          <p:cxnSp>
            <p:nvCxnSpPr>
              <p:cNvPr id="120" name="Google Shape;120;p10"/>
              <p:cNvCxnSpPr/>
              <p:nvPr/>
            </p:nvCxnSpPr>
            <p:spPr>
              <a:xfrm rot="10800000">
                <a:off x="387" y="90"/>
                <a:ext cx="420" cy="12"/>
              </a:xfrm>
              <a:prstGeom prst="straightConnector1">
                <a:avLst/>
              </a:prstGeom>
              <a:noFill/>
              <a:ln cap="flat" cmpd="sng" w="9525">
                <a:solidFill>
                  <a:schemeClr val="dk1"/>
                </a:solidFill>
                <a:prstDash val="solid"/>
                <a:round/>
                <a:headEnd len="med" w="med" type="none"/>
                <a:tailEnd len="med" w="med" type="none"/>
              </a:ln>
            </p:spPr>
          </p:cxnSp>
          <p:cxnSp>
            <p:nvCxnSpPr>
              <p:cNvPr id="121" name="Google Shape;121;p10"/>
              <p:cNvCxnSpPr/>
              <p:nvPr/>
            </p:nvCxnSpPr>
            <p:spPr>
              <a:xfrm flipH="1">
                <a:off x="888" y="99"/>
                <a:ext cx="420" cy="6"/>
              </a:xfrm>
              <a:prstGeom prst="straightConnector1">
                <a:avLst/>
              </a:prstGeom>
              <a:noFill/>
              <a:ln cap="flat" cmpd="sng" w="9525">
                <a:solidFill>
                  <a:schemeClr val="dk1"/>
                </a:solidFill>
                <a:prstDash val="solid"/>
                <a:round/>
                <a:headEnd len="med" w="med" type="none"/>
                <a:tailEnd len="med" w="med" type="none"/>
              </a:ln>
            </p:spPr>
          </p:cxnSp>
          <p:cxnSp>
            <p:nvCxnSpPr>
              <p:cNvPr id="122" name="Google Shape;122;p10"/>
              <p:cNvCxnSpPr/>
              <p:nvPr/>
            </p:nvCxnSpPr>
            <p:spPr>
              <a:xfrm>
                <a:off x="840" y="63"/>
                <a:ext cx="3" cy="87"/>
              </a:xfrm>
              <a:prstGeom prst="straightConnector1">
                <a:avLst/>
              </a:prstGeom>
              <a:noFill/>
              <a:ln cap="flat" cmpd="sng" w="9525">
                <a:solidFill>
                  <a:schemeClr val="dk1"/>
                </a:solidFill>
                <a:prstDash val="solid"/>
                <a:round/>
                <a:headEnd len="med" w="med" type="none"/>
                <a:tailEnd len="med" w="med" type="none"/>
              </a:ln>
            </p:spPr>
          </p:cxnSp>
          <p:cxnSp>
            <p:nvCxnSpPr>
              <p:cNvPr id="123" name="Google Shape;123;p10"/>
              <p:cNvCxnSpPr/>
              <p:nvPr/>
            </p:nvCxnSpPr>
            <p:spPr>
              <a:xfrm>
                <a:off x="810" y="111"/>
                <a:ext cx="27" cy="45"/>
              </a:xfrm>
              <a:prstGeom prst="straightConnector1">
                <a:avLst/>
              </a:prstGeom>
              <a:noFill/>
              <a:ln cap="flat" cmpd="sng" w="9525">
                <a:solidFill>
                  <a:schemeClr val="dk1"/>
                </a:solidFill>
                <a:prstDash val="solid"/>
                <a:round/>
                <a:headEnd len="med" w="med" type="none"/>
                <a:tailEnd len="med" w="med" type="none"/>
              </a:ln>
            </p:spPr>
          </p:cxnSp>
          <p:cxnSp>
            <p:nvCxnSpPr>
              <p:cNvPr id="124" name="Google Shape;124;p10"/>
              <p:cNvCxnSpPr/>
              <p:nvPr/>
            </p:nvCxnSpPr>
            <p:spPr>
              <a:xfrm flipH="1">
                <a:off x="846" y="111"/>
                <a:ext cx="24" cy="39"/>
              </a:xfrm>
              <a:prstGeom prst="straightConnector1">
                <a:avLst/>
              </a:prstGeom>
              <a:noFill/>
              <a:ln cap="flat" cmpd="sng" w="9525">
                <a:solidFill>
                  <a:schemeClr val="dk1"/>
                </a:solidFill>
                <a:prstDash val="solid"/>
                <a:round/>
                <a:headEnd len="med" w="med" type="none"/>
                <a:tailEnd len="med" w="med" type="none"/>
              </a:ln>
            </p:spPr>
          </p:cxnSp>
        </p:grpSp>
        <p:sp>
          <p:nvSpPr>
            <p:cNvPr id="125" name="Google Shape;125;p10"/>
            <p:cNvSpPr/>
            <p:nvPr/>
          </p:nvSpPr>
          <p:spPr>
            <a:xfrm>
              <a:off x="801" y="0"/>
              <a:ext cx="81" cy="62"/>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400">
                <a:solidFill>
                  <a:schemeClr val="dk1"/>
                </a:solidFill>
                <a:latin typeface="Calibri"/>
                <a:ea typeface="Calibri"/>
                <a:cs typeface="Calibri"/>
                <a:sym typeface="Calibri"/>
              </a:endParaRPr>
            </a:p>
          </p:txBody>
        </p:sp>
        <p:grpSp>
          <p:nvGrpSpPr>
            <p:cNvPr id="126" name="Google Shape;126;p10"/>
            <p:cNvGrpSpPr/>
            <p:nvPr/>
          </p:nvGrpSpPr>
          <p:grpSpPr>
            <a:xfrm>
              <a:off x="969" y="156"/>
              <a:ext cx="86" cy="88"/>
              <a:chOff x="969" y="156"/>
              <a:chExt cx="86" cy="88"/>
            </a:xfrm>
          </p:grpSpPr>
          <p:sp>
            <p:nvSpPr>
              <p:cNvPr id="127" name="Google Shape;127;p10"/>
              <p:cNvSpPr/>
              <p:nvPr/>
            </p:nvSpPr>
            <p:spPr>
              <a:xfrm>
                <a:off x="969" y="156"/>
                <a:ext cx="18" cy="60"/>
              </a:xfrm>
              <a:custGeom>
                <a:rect b="b" l="l" r="r" t="t"/>
                <a:pathLst>
                  <a:path extrusionOk="0" h="60" w="18">
                    <a:moveTo>
                      <a:pt x="0" y="48"/>
                    </a:moveTo>
                    <a:lnTo>
                      <a:pt x="18" y="0"/>
                    </a:lnTo>
                    <a:lnTo>
                      <a:pt x="18" y="60"/>
                    </a:lnTo>
                    <a:lnTo>
                      <a:pt x="0" y="48"/>
                    </a:lnTo>
                    <a:close/>
                  </a:path>
                </a:pathLst>
              </a:cu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10"/>
              <p:cNvSpPr/>
              <p:nvPr/>
            </p:nvSpPr>
            <p:spPr>
              <a:xfrm>
                <a:off x="995" y="190"/>
                <a:ext cx="60" cy="54"/>
              </a:xfrm>
              <a:custGeom>
                <a:rect b="b" l="l" r="r" t="t"/>
                <a:pathLst>
                  <a:path extrusionOk="0" h="54" w="60">
                    <a:moveTo>
                      <a:pt x="0" y="36"/>
                    </a:moveTo>
                    <a:lnTo>
                      <a:pt x="60" y="0"/>
                    </a:lnTo>
                    <a:lnTo>
                      <a:pt x="18" y="54"/>
                    </a:lnTo>
                    <a:lnTo>
                      <a:pt x="0" y="36"/>
                    </a:lnTo>
                    <a:close/>
                  </a:path>
                </a:pathLst>
              </a:cu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9" name="Google Shape;129;p10"/>
            <p:cNvSpPr/>
            <p:nvPr/>
          </p:nvSpPr>
          <p:spPr>
            <a:xfrm>
              <a:off x="9" y="141"/>
              <a:ext cx="222" cy="135"/>
            </a:xfrm>
            <a:custGeom>
              <a:rect b="b" l="l" r="r" t="t"/>
              <a:pathLst>
                <a:path extrusionOk="0" h="108" w="180">
                  <a:moveTo>
                    <a:pt x="0" y="93"/>
                  </a:moveTo>
                  <a:lnTo>
                    <a:pt x="18" y="108"/>
                  </a:lnTo>
                  <a:lnTo>
                    <a:pt x="180" y="18"/>
                  </a:lnTo>
                  <a:lnTo>
                    <a:pt x="168" y="0"/>
                  </a:lnTo>
                  <a:lnTo>
                    <a:pt x="0" y="93"/>
                  </a:lnTo>
                  <a:close/>
                </a:path>
              </a:pathLst>
            </a:cu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10"/>
            <p:cNvSpPr/>
            <p:nvPr/>
          </p:nvSpPr>
          <p:spPr>
            <a:xfrm>
              <a:off x="48" y="58"/>
              <a:ext cx="1128" cy="327"/>
            </a:xfrm>
            <a:custGeom>
              <a:rect b="b" l="l" r="r" t="t"/>
              <a:pathLst>
                <a:path extrusionOk="0" h="327" w="1128">
                  <a:moveTo>
                    <a:pt x="0" y="3"/>
                  </a:moveTo>
                  <a:lnTo>
                    <a:pt x="45" y="0"/>
                  </a:lnTo>
                  <a:lnTo>
                    <a:pt x="129" y="141"/>
                  </a:lnTo>
                  <a:lnTo>
                    <a:pt x="492" y="141"/>
                  </a:lnTo>
                  <a:lnTo>
                    <a:pt x="540" y="117"/>
                  </a:lnTo>
                  <a:lnTo>
                    <a:pt x="528" y="81"/>
                  </a:lnTo>
                  <a:lnTo>
                    <a:pt x="726" y="75"/>
                  </a:lnTo>
                  <a:lnTo>
                    <a:pt x="837" y="99"/>
                  </a:lnTo>
                  <a:lnTo>
                    <a:pt x="840" y="129"/>
                  </a:lnTo>
                  <a:lnTo>
                    <a:pt x="906" y="132"/>
                  </a:lnTo>
                  <a:lnTo>
                    <a:pt x="915" y="153"/>
                  </a:lnTo>
                  <a:lnTo>
                    <a:pt x="1023" y="198"/>
                  </a:lnTo>
                  <a:lnTo>
                    <a:pt x="1065" y="246"/>
                  </a:lnTo>
                  <a:lnTo>
                    <a:pt x="1113" y="255"/>
                  </a:lnTo>
                  <a:lnTo>
                    <a:pt x="1128" y="282"/>
                  </a:lnTo>
                  <a:lnTo>
                    <a:pt x="1113" y="306"/>
                  </a:lnTo>
                  <a:lnTo>
                    <a:pt x="1071" y="321"/>
                  </a:lnTo>
                  <a:lnTo>
                    <a:pt x="729" y="327"/>
                  </a:lnTo>
                  <a:lnTo>
                    <a:pt x="555" y="288"/>
                  </a:lnTo>
                  <a:lnTo>
                    <a:pt x="501" y="246"/>
                  </a:lnTo>
                  <a:lnTo>
                    <a:pt x="120" y="198"/>
                  </a:lnTo>
                  <a:lnTo>
                    <a:pt x="72" y="264"/>
                  </a:lnTo>
                  <a:lnTo>
                    <a:pt x="15" y="252"/>
                  </a:lnTo>
                  <a:lnTo>
                    <a:pt x="45" y="180"/>
                  </a:lnTo>
                  <a:lnTo>
                    <a:pt x="6" y="180"/>
                  </a:lnTo>
                  <a:lnTo>
                    <a:pt x="21" y="144"/>
                  </a:lnTo>
                  <a:lnTo>
                    <a:pt x="54" y="141"/>
                  </a:lnTo>
                  <a:lnTo>
                    <a:pt x="0" y="3"/>
                  </a:lnTo>
                  <a:close/>
                </a:path>
              </a:pathLst>
            </a:cu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1" name="Google Shape;131;p10"/>
            <p:cNvGrpSpPr/>
            <p:nvPr/>
          </p:nvGrpSpPr>
          <p:grpSpPr>
            <a:xfrm>
              <a:off x="997" y="231"/>
              <a:ext cx="180" cy="177"/>
              <a:chOff x="997" y="231"/>
              <a:chExt cx="180" cy="177"/>
            </a:xfrm>
          </p:grpSpPr>
          <p:sp>
            <p:nvSpPr>
              <p:cNvPr id="132" name="Google Shape;132;p10"/>
              <p:cNvSpPr/>
              <p:nvPr/>
            </p:nvSpPr>
            <p:spPr>
              <a:xfrm>
                <a:off x="1101" y="369"/>
                <a:ext cx="60" cy="39"/>
              </a:xfrm>
              <a:custGeom>
                <a:rect b="b" l="l" r="r" t="t"/>
                <a:pathLst>
                  <a:path extrusionOk="0" h="39" w="60">
                    <a:moveTo>
                      <a:pt x="0" y="9"/>
                    </a:moveTo>
                    <a:lnTo>
                      <a:pt x="60" y="39"/>
                    </a:lnTo>
                    <a:lnTo>
                      <a:pt x="21" y="0"/>
                    </a:lnTo>
                    <a:lnTo>
                      <a:pt x="0" y="9"/>
                    </a:lnTo>
                    <a:close/>
                  </a:path>
                </a:pathLst>
              </a:cu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3" name="Google Shape;133;p10"/>
              <p:cNvGrpSpPr/>
              <p:nvPr/>
            </p:nvGrpSpPr>
            <p:grpSpPr>
              <a:xfrm>
                <a:off x="997" y="231"/>
                <a:ext cx="180" cy="150"/>
                <a:chOff x="997" y="231"/>
                <a:chExt cx="180" cy="150"/>
              </a:xfrm>
            </p:grpSpPr>
            <p:sp>
              <p:nvSpPr>
                <p:cNvPr id="134" name="Google Shape;134;p10"/>
                <p:cNvSpPr/>
                <p:nvPr/>
              </p:nvSpPr>
              <p:spPr>
                <a:xfrm>
                  <a:off x="997" y="231"/>
                  <a:ext cx="116" cy="87"/>
                </a:xfrm>
                <a:custGeom>
                  <a:rect b="b" l="l" r="r" t="t"/>
                  <a:pathLst>
                    <a:path extrusionOk="0" h="87" w="116">
                      <a:moveTo>
                        <a:pt x="17" y="0"/>
                      </a:moveTo>
                      <a:lnTo>
                        <a:pt x="0" y="12"/>
                      </a:lnTo>
                      <a:lnTo>
                        <a:pt x="47" y="87"/>
                      </a:lnTo>
                      <a:lnTo>
                        <a:pt x="101" y="87"/>
                      </a:lnTo>
                      <a:lnTo>
                        <a:pt x="116" y="66"/>
                      </a:lnTo>
                      <a:lnTo>
                        <a:pt x="65" y="21"/>
                      </a:lnTo>
                      <a:lnTo>
                        <a:pt x="1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 name="Google Shape;135;p10"/>
                <p:cNvSpPr/>
                <p:nvPr/>
              </p:nvSpPr>
              <p:spPr>
                <a:xfrm>
                  <a:off x="1062" y="336"/>
                  <a:ext cx="115" cy="45"/>
                </a:xfrm>
                <a:custGeom>
                  <a:rect b="b" l="l" r="r" t="t"/>
                  <a:pathLst>
                    <a:path extrusionOk="0" h="45" w="115">
                      <a:moveTo>
                        <a:pt x="0" y="45"/>
                      </a:moveTo>
                      <a:lnTo>
                        <a:pt x="24" y="0"/>
                      </a:lnTo>
                      <a:lnTo>
                        <a:pt x="115" y="6"/>
                      </a:lnTo>
                      <a:lnTo>
                        <a:pt x="99" y="30"/>
                      </a:lnTo>
                      <a:lnTo>
                        <a:pt x="60" y="45"/>
                      </a:lnTo>
                      <a:lnTo>
                        <a:pt x="0" y="45"/>
                      </a:lnTo>
                      <a:close/>
                    </a:path>
                  </a:pathLst>
                </a:cu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cxnSp>
          <p:nvCxnSpPr>
            <p:cNvPr id="136" name="Google Shape;136;p10"/>
            <p:cNvCxnSpPr/>
            <p:nvPr/>
          </p:nvCxnSpPr>
          <p:spPr>
            <a:xfrm>
              <a:off x="63" y="87"/>
              <a:ext cx="36" cy="1"/>
            </a:xfrm>
            <a:prstGeom prst="straightConnector1">
              <a:avLst/>
            </a:prstGeom>
            <a:noFill/>
            <a:ln cap="flat" cmpd="sng" w="9525">
              <a:solidFill>
                <a:schemeClr val="dk1"/>
              </a:solidFill>
              <a:prstDash val="solid"/>
              <a:round/>
              <a:headEnd len="med" w="med" type="none"/>
              <a:tailEnd len="med" w="med" type="none"/>
            </a:ln>
          </p:spPr>
        </p:cxnSp>
        <p:cxnSp>
          <p:nvCxnSpPr>
            <p:cNvPr id="137" name="Google Shape;137;p10"/>
            <p:cNvCxnSpPr/>
            <p:nvPr/>
          </p:nvCxnSpPr>
          <p:spPr>
            <a:xfrm>
              <a:off x="87" y="90"/>
              <a:ext cx="60" cy="105"/>
            </a:xfrm>
            <a:prstGeom prst="straightConnector1">
              <a:avLst/>
            </a:prstGeom>
            <a:noFill/>
            <a:ln cap="flat" cmpd="sng" w="9525">
              <a:solidFill>
                <a:schemeClr val="dk1"/>
              </a:solidFill>
              <a:prstDash val="solid"/>
              <a:round/>
              <a:headEnd len="med" w="med" type="none"/>
              <a:tailEnd len="med" w="med" type="none"/>
            </a:ln>
          </p:spPr>
        </p:cxnSp>
        <p:cxnSp>
          <p:nvCxnSpPr>
            <p:cNvPr id="138" name="Google Shape;138;p10"/>
            <p:cNvCxnSpPr/>
            <p:nvPr/>
          </p:nvCxnSpPr>
          <p:spPr>
            <a:xfrm flipH="1" rot="10800000">
              <a:off x="93" y="243"/>
              <a:ext cx="54" cy="78"/>
            </a:xfrm>
            <a:prstGeom prst="straightConnector1">
              <a:avLst/>
            </a:prstGeom>
            <a:noFill/>
            <a:ln cap="flat" cmpd="sng" w="9525">
              <a:solidFill>
                <a:schemeClr val="dk1"/>
              </a:solidFill>
              <a:prstDash val="solid"/>
              <a:round/>
              <a:headEnd len="med" w="med" type="none"/>
              <a:tailEnd len="med" w="med" type="none"/>
            </a:ln>
          </p:spPr>
        </p:cxnSp>
        <p:cxnSp>
          <p:nvCxnSpPr>
            <p:cNvPr id="139" name="Google Shape;139;p10"/>
            <p:cNvCxnSpPr/>
            <p:nvPr/>
          </p:nvCxnSpPr>
          <p:spPr>
            <a:xfrm rot="10800000">
              <a:off x="0" y="312"/>
              <a:ext cx="117" cy="9"/>
            </a:xfrm>
            <a:prstGeom prst="straightConnector1">
              <a:avLst/>
            </a:prstGeom>
            <a:noFill/>
            <a:ln cap="flat" cmpd="sng" w="9525">
              <a:solidFill>
                <a:schemeClr val="dk1"/>
              </a:solidFill>
              <a:prstDash val="solid"/>
              <a:round/>
              <a:headEnd len="med" w="med" type="none"/>
              <a:tailEnd len="med" w="med" type="none"/>
            </a:ln>
          </p:spPr>
        </p:cxnSp>
        <p:cxnSp>
          <p:nvCxnSpPr>
            <p:cNvPr id="140" name="Google Shape;140;p10"/>
            <p:cNvCxnSpPr/>
            <p:nvPr/>
          </p:nvCxnSpPr>
          <p:spPr>
            <a:xfrm flipH="1" rot="10800000">
              <a:off x="426" y="238"/>
              <a:ext cx="50" cy="1"/>
            </a:xfrm>
            <a:prstGeom prst="straightConnector1">
              <a:avLst/>
            </a:prstGeom>
            <a:noFill/>
            <a:ln cap="flat" cmpd="sng" w="9525">
              <a:solidFill>
                <a:schemeClr val="dk1"/>
              </a:solidFill>
              <a:prstDash val="solid"/>
              <a:round/>
              <a:headEnd len="med" w="med" type="none"/>
              <a:tailEnd len="med" w="med" type="none"/>
            </a:ln>
          </p:spPr>
        </p:cxnSp>
        <p:cxnSp>
          <p:nvCxnSpPr>
            <p:cNvPr id="141" name="Google Shape;141;p10"/>
            <p:cNvCxnSpPr/>
            <p:nvPr/>
          </p:nvCxnSpPr>
          <p:spPr>
            <a:xfrm rot="5400000">
              <a:off x="341" y="259"/>
              <a:ext cx="15" cy="0"/>
            </a:xfrm>
            <a:prstGeom prst="straightConnector1">
              <a:avLst/>
            </a:prstGeom>
            <a:noFill/>
            <a:ln cap="flat" cmpd="sng" w="9525">
              <a:solidFill>
                <a:schemeClr val="dk1"/>
              </a:solidFill>
              <a:prstDash val="solid"/>
              <a:round/>
              <a:headEnd len="med" w="med" type="none"/>
              <a:tailEnd len="med" w="med" type="none"/>
            </a:ln>
          </p:spPr>
        </p:cxnSp>
        <p:grpSp>
          <p:nvGrpSpPr>
            <p:cNvPr id="142" name="Google Shape;142;p10"/>
            <p:cNvGrpSpPr/>
            <p:nvPr/>
          </p:nvGrpSpPr>
          <p:grpSpPr>
            <a:xfrm>
              <a:off x="750" y="372"/>
              <a:ext cx="288" cy="51"/>
              <a:chOff x="750" y="372"/>
              <a:chExt cx="288" cy="51"/>
            </a:xfrm>
          </p:grpSpPr>
          <p:cxnSp>
            <p:nvCxnSpPr>
              <p:cNvPr id="143" name="Google Shape;143;p10"/>
              <p:cNvCxnSpPr/>
              <p:nvPr/>
            </p:nvCxnSpPr>
            <p:spPr>
              <a:xfrm>
                <a:off x="786" y="372"/>
                <a:ext cx="9" cy="42"/>
              </a:xfrm>
              <a:prstGeom prst="straightConnector1">
                <a:avLst/>
              </a:prstGeom>
              <a:noFill/>
              <a:ln cap="flat" cmpd="sng" w="9525">
                <a:solidFill>
                  <a:schemeClr val="dk1"/>
                </a:solidFill>
                <a:prstDash val="solid"/>
                <a:round/>
                <a:headEnd len="med" w="med" type="none"/>
                <a:tailEnd len="med" w="med" type="none"/>
              </a:ln>
            </p:spPr>
          </p:cxnSp>
          <p:cxnSp>
            <p:nvCxnSpPr>
              <p:cNvPr id="144" name="Google Shape;144;p10"/>
              <p:cNvCxnSpPr/>
              <p:nvPr/>
            </p:nvCxnSpPr>
            <p:spPr>
              <a:xfrm>
                <a:off x="948" y="381"/>
                <a:ext cx="6" cy="42"/>
              </a:xfrm>
              <a:prstGeom prst="straightConnector1">
                <a:avLst/>
              </a:prstGeom>
              <a:noFill/>
              <a:ln cap="flat" cmpd="sng" w="9525">
                <a:solidFill>
                  <a:schemeClr val="dk1"/>
                </a:solidFill>
                <a:prstDash val="solid"/>
                <a:round/>
                <a:headEnd len="med" w="med" type="none"/>
                <a:tailEnd len="med" w="med" type="none"/>
              </a:ln>
            </p:spPr>
          </p:cxnSp>
          <p:sp>
            <p:nvSpPr>
              <p:cNvPr id="145" name="Google Shape;145;p10"/>
              <p:cNvSpPr/>
              <p:nvPr/>
            </p:nvSpPr>
            <p:spPr>
              <a:xfrm>
                <a:off x="750" y="405"/>
                <a:ext cx="288" cy="18"/>
              </a:xfrm>
              <a:custGeom>
                <a:rect b="b" l="l" r="r" t="t"/>
                <a:pathLst>
                  <a:path extrusionOk="0" h="18" w="288">
                    <a:moveTo>
                      <a:pt x="0" y="6"/>
                    </a:moveTo>
                    <a:lnTo>
                      <a:pt x="258" y="18"/>
                    </a:lnTo>
                    <a:lnTo>
                      <a:pt x="288" y="0"/>
                    </a:lnTo>
                  </a:path>
                </a:pathLst>
              </a:custGeom>
              <a:solidFill>
                <a:schemeClr val="dk1"/>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6" name="Google Shape;146;p10"/>
            <p:cNvSpPr/>
            <p:nvPr/>
          </p:nvSpPr>
          <p:spPr>
            <a:xfrm>
              <a:off x="799" y="240"/>
              <a:ext cx="242" cy="126"/>
            </a:xfrm>
            <a:custGeom>
              <a:rect b="b" l="l" r="r" t="t"/>
              <a:pathLst>
                <a:path extrusionOk="0" h="126" w="242">
                  <a:moveTo>
                    <a:pt x="0" y="0"/>
                  </a:moveTo>
                  <a:lnTo>
                    <a:pt x="11" y="112"/>
                  </a:lnTo>
                  <a:lnTo>
                    <a:pt x="50" y="126"/>
                  </a:lnTo>
                  <a:lnTo>
                    <a:pt x="143" y="126"/>
                  </a:lnTo>
                  <a:lnTo>
                    <a:pt x="242" y="126"/>
                  </a:lnTo>
                  <a:lnTo>
                    <a:pt x="182" y="0"/>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10"/>
            <p:cNvSpPr/>
            <p:nvPr/>
          </p:nvSpPr>
          <p:spPr>
            <a:xfrm>
              <a:off x="816" y="258"/>
              <a:ext cx="96" cy="48"/>
            </a:xfrm>
            <a:custGeom>
              <a:rect b="b" l="l" r="r" t="t"/>
              <a:pathLst>
                <a:path extrusionOk="0" h="48" w="96">
                  <a:moveTo>
                    <a:pt x="0" y="0"/>
                  </a:moveTo>
                  <a:lnTo>
                    <a:pt x="3" y="28"/>
                  </a:lnTo>
                  <a:lnTo>
                    <a:pt x="56" y="48"/>
                  </a:lnTo>
                  <a:lnTo>
                    <a:pt x="96" y="45"/>
                  </a:lnTo>
                  <a:lnTo>
                    <a:pt x="88" y="0"/>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10"/>
            <p:cNvSpPr/>
            <p:nvPr/>
          </p:nvSpPr>
          <p:spPr>
            <a:xfrm>
              <a:off x="933" y="258"/>
              <a:ext cx="60" cy="48"/>
            </a:xfrm>
            <a:custGeom>
              <a:rect b="b" l="l" r="r" t="t"/>
              <a:pathLst>
                <a:path extrusionOk="0" h="48" w="60">
                  <a:moveTo>
                    <a:pt x="0" y="0"/>
                  </a:moveTo>
                  <a:lnTo>
                    <a:pt x="12" y="48"/>
                  </a:lnTo>
                  <a:lnTo>
                    <a:pt x="60" y="48"/>
                  </a:lnTo>
                  <a:lnTo>
                    <a:pt x="36" y="1"/>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10"/>
            <p:cNvSpPr/>
            <p:nvPr/>
          </p:nvSpPr>
          <p:spPr>
            <a:xfrm>
              <a:off x="918" y="240"/>
              <a:ext cx="21" cy="126"/>
            </a:xfrm>
            <a:custGeom>
              <a:rect b="b" l="l" r="r" t="t"/>
              <a:pathLst>
                <a:path extrusionOk="0" h="126" w="21">
                  <a:moveTo>
                    <a:pt x="0" y="0"/>
                  </a:moveTo>
                  <a:lnTo>
                    <a:pt x="21" y="126"/>
                  </a:lnTo>
                </a:path>
              </a:pathLst>
            </a:custGeom>
            <a:solidFill>
              <a:schemeClr val="dk1"/>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10"/>
            <p:cNvSpPr/>
            <p:nvPr/>
          </p:nvSpPr>
          <p:spPr>
            <a:xfrm>
              <a:off x="123" y="223"/>
              <a:ext cx="883" cy="2"/>
            </a:xfrm>
            <a:custGeom>
              <a:rect b="b" l="l" r="r" t="t"/>
              <a:pathLst>
                <a:path extrusionOk="0" h="2" w="883">
                  <a:moveTo>
                    <a:pt x="0" y="0"/>
                  </a:moveTo>
                  <a:lnTo>
                    <a:pt x="883" y="2"/>
                  </a:lnTo>
                </a:path>
              </a:pathLst>
            </a:custGeom>
            <a:solidFill>
              <a:schemeClr val="dk1"/>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10"/>
            <p:cNvSpPr/>
            <p:nvPr/>
          </p:nvSpPr>
          <p:spPr>
            <a:xfrm>
              <a:off x="174" y="231"/>
              <a:ext cx="465" cy="45"/>
            </a:xfrm>
            <a:custGeom>
              <a:rect b="b" l="l" r="r" t="t"/>
              <a:pathLst>
                <a:path extrusionOk="0" h="45" w="465">
                  <a:moveTo>
                    <a:pt x="0" y="0"/>
                  </a:moveTo>
                  <a:lnTo>
                    <a:pt x="465" y="45"/>
                  </a:lnTo>
                </a:path>
              </a:pathLst>
            </a:custGeom>
            <a:solidFill>
              <a:schemeClr val="dk1"/>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52" name="Google Shape;152;p10"/>
            <p:cNvGrpSpPr/>
            <p:nvPr/>
          </p:nvGrpSpPr>
          <p:grpSpPr>
            <a:xfrm>
              <a:off x="594" y="135"/>
              <a:ext cx="252" cy="210"/>
              <a:chOff x="594" y="135"/>
              <a:chExt cx="252" cy="210"/>
            </a:xfrm>
          </p:grpSpPr>
          <p:sp>
            <p:nvSpPr>
              <p:cNvPr id="153" name="Google Shape;153;p10"/>
              <p:cNvSpPr/>
              <p:nvPr/>
            </p:nvSpPr>
            <p:spPr>
              <a:xfrm>
                <a:off x="640" y="135"/>
                <a:ext cx="1" cy="210"/>
              </a:xfrm>
              <a:custGeom>
                <a:rect b="b" l="l" r="r" t="t"/>
                <a:pathLst>
                  <a:path extrusionOk="0" h="210" w="1">
                    <a:moveTo>
                      <a:pt x="0" y="0"/>
                    </a:moveTo>
                    <a:lnTo>
                      <a:pt x="0" y="210"/>
                    </a:lnTo>
                  </a:path>
                </a:pathLst>
              </a:custGeom>
              <a:solidFill>
                <a:schemeClr val="dk1"/>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10"/>
              <p:cNvSpPr/>
              <p:nvPr/>
            </p:nvSpPr>
            <p:spPr>
              <a:xfrm>
                <a:off x="845" y="153"/>
                <a:ext cx="1" cy="70"/>
              </a:xfrm>
              <a:custGeom>
                <a:rect b="b" l="l" r="r" t="t"/>
                <a:pathLst>
                  <a:path extrusionOk="0" h="70" w="1">
                    <a:moveTo>
                      <a:pt x="0" y="0"/>
                    </a:moveTo>
                    <a:lnTo>
                      <a:pt x="1" y="70"/>
                    </a:lnTo>
                  </a:path>
                </a:pathLst>
              </a:custGeom>
              <a:solidFill>
                <a:schemeClr val="dk1"/>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55" name="Google Shape;155;p10"/>
              <p:cNvCxnSpPr/>
              <p:nvPr/>
            </p:nvCxnSpPr>
            <p:spPr>
              <a:xfrm rot="10800000">
                <a:off x="810" y="168"/>
                <a:ext cx="0" cy="30"/>
              </a:xfrm>
              <a:prstGeom prst="straightConnector1">
                <a:avLst/>
              </a:prstGeom>
              <a:noFill/>
              <a:ln cap="flat" cmpd="sng" w="9525">
                <a:solidFill>
                  <a:schemeClr val="dk1"/>
                </a:solidFill>
                <a:prstDash val="solid"/>
                <a:round/>
                <a:headEnd len="med" w="med" type="none"/>
                <a:tailEnd len="med" w="med" type="none"/>
              </a:ln>
            </p:spPr>
          </p:cxnSp>
          <p:cxnSp>
            <p:nvCxnSpPr>
              <p:cNvPr id="156" name="Google Shape;156;p10"/>
              <p:cNvCxnSpPr/>
              <p:nvPr/>
            </p:nvCxnSpPr>
            <p:spPr>
              <a:xfrm rot="10800000">
                <a:off x="609" y="186"/>
                <a:ext cx="0" cy="30"/>
              </a:xfrm>
              <a:prstGeom prst="straightConnector1">
                <a:avLst/>
              </a:prstGeom>
              <a:noFill/>
              <a:ln cap="flat" cmpd="sng" w="9525">
                <a:solidFill>
                  <a:schemeClr val="dk1"/>
                </a:solidFill>
                <a:prstDash val="solid"/>
                <a:round/>
                <a:headEnd len="med" w="med" type="none"/>
                <a:tailEnd len="med" w="med" type="none"/>
              </a:ln>
            </p:spPr>
          </p:cxnSp>
          <p:sp>
            <p:nvSpPr>
              <p:cNvPr id="157" name="Google Shape;157;p10"/>
              <p:cNvSpPr/>
              <p:nvPr/>
            </p:nvSpPr>
            <p:spPr>
              <a:xfrm>
                <a:off x="776" y="137"/>
                <a:ext cx="1" cy="88"/>
              </a:xfrm>
              <a:custGeom>
                <a:rect b="b" l="l" r="r" t="t"/>
                <a:pathLst>
                  <a:path extrusionOk="0" h="88" w="1">
                    <a:moveTo>
                      <a:pt x="0" y="0"/>
                    </a:moveTo>
                    <a:lnTo>
                      <a:pt x="1" y="88"/>
                    </a:lnTo>
                  </a:path>
                </a:pathLst>
              </a:custGeom>
              <a:solidFill>
                <a:schemeClr val="dk1"/>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58" name="Google Shape;158;p10"/>
              <p:cNvGrpSpPr/>
              <p:nvPr/>
            </p:nvGrpSpPr>
            <p:grpSpPr>
              <a:xfrm>
                <a:off x="654" y="163"/>
                <a:ext cx="90" cy="61"/>
                <a:chOff x="654" y="163"/>
                <a:chExt cx="90" cy="61"/>
              </a:xfrm>
            </p:grpSpPr>
            <p:cxnSp>
              <p:nvCxnSpPr>
                <p:cNvPr id="159" name="Google Shape;159;p10"/>
                <p:cNvCxnSpPr/>
                <p:nvPr/>
              </p:nvCxnSpPr>
              <p:spPr>
                <a:xfrm>
                  <a:off x="654" y="163"/>
                  <a:ext cx="0" cy="61"/>
                </a:xfrm>
                <a:prstGeom prst="straightConnector1">
                  <a:avLst/>
                </a:prstGeom>
                <a:noFill/>
                <a:ln cap="flat" cmpd="sng" w="9525">
                  <a:solidFill>
                    <a:schemeClr val="dk1"/>
                  </a:solidFill>
                  <a:prstDash val="solid"/>
                  <a:round/>
                  <a:headEnd len="med" w="med" type="none"/>
                  <a:tailEnd len="med" w="med" type="none"/>
                </a:ln>
              </p:spPr>
            </p:cxnSp>
            <p:cxnSp>
              <p:nvCxnSpPr>
                <p:cNvPr id="160" name="Google Shape;160;p10"/>
                <p:cNvCxnSpPr/>
                <p:nvPr/>
              </p:nvCxnSpPr>
              <p:spPr>
                <a:xfrm>
                  <a:off x="699" y="163"/>
                  <a:ext cx="2" cy="61"/>
                </a:xfrm>
                <a:prstGeom prst="straightConnector1">
                  <a:avLst/>
                </a:prstGeom>
                <a:noFill/>
                <a:ln cap="flat" cmpd="sng" w="9525">
                  <a:solidFill>
                    <a:schemeClr val="dk1"/>
                  </a:solidFill>
                  <a:prstDash val="solid"/>
                  <a:round/>
                  <a:headEnd len="med" w="med" type="none"/>
                  <a:tailEnd len="med" w="med" type="none"/>
                </a:ln>
              </p:spPr>
            </p:cxnSp>
            <p:cxnSp>
              <p:nvCxnSpPr>
                <p:cNvPr id="161" name="Google Shape;161;p10"/>
                <p:cNvCxnSpPr/>
                <p:nvPr/>
              </p:nvCxnSpPr>
              <p:spPr>
                <a:xfrm>
                  <a:off x="744" y="163"/>
                  <a:ext cx="0" cy="61"/>
                </a:xfrm>
                <a:prstGeom prst="straightConnector1">
                  <a:avLst/>
                </a:prstGeom>
                <a:noFill/>
                <a:ln cap="flat" cmpd="sng" w="9525">
                  <a:solidFill>
                    <a:schemeClr val="dk1"/>
                  </a:solidFill>
                  <a:prstDash val="solid"/>
                  <a:round/>
                  <a:headEnd len="med" w="med" type="none"/>
                  <a:tailEnd len="med" w="med" type="none"/>
                </a:ln>
              </p:spPr>
            </p:cxnSp>
          </p:grpSp>
        </p:grpSp>
        <p:grpSp>
          <p:nvGrpSpPr>
            <p:cNvPr id="162" name="Google Shape;162;p10"/>
            <p:cNvGrpSpPr/>
            <p:nvPr/>
          </p:nvGrpSpPr>
          <p:grpSpPr>
            <a:xfrm>
              <a:off x="667" y="238"/>
              <a:ext cx="125" cy="122"/>
              <a:chOff x="667" y="238"/>
              <a:chExt cx="125" cy="122"/>
            </a:xfrm>
          </p:grpSpPr>
          <p:sp>
            <p:nvSpPr>
              <p:cNvPr id="163" name="Google Shape;163;p10"/>
              <p:cNvSpPr/>
              <p:nvPr/>
            </p:nvSpPr>
            <p:spPr>
              <a:xfrm>
                <a:off x="693" y="238"/>
                <a:ext cx="90" cy="47"/>
              </a:xfrm>
              <a:custGeom>
                <a:rect b="b" l="l" r="r" t="t"/>
                <a:pathLst>
                  <a:path extrusionOk="0" h="47" w="90">
                    <a:moveTo>
                      <a:pt x="0" y="2"/>
                    </a:moveTo>
                    <a:lnTo>
                      <a:pt x="0" y="44"/>
                    </a:lnTo>
                    <a:lnTo>
                      <a:pt x="90" y="47"/>
                    </a:lnTo>
                    <a:lnTo>
                      <a:pt x="90" y="0"/>
                    </a:lnTo>
                    <a:lnTo>
                      <a:pt x="0" y="2"/>
                    </a:lnTo>
                    <a:close/>
                  </a:path>
                </a:pathLst>
              </a:cu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Google Shape;164;p10"/>
              <p:cNvSpPr/>
              <p:nvPr/>
            </p:nvSpPr>
            <p:spPr>
              <a:xfrm>
                <a:off x="667" y="285"/>
                <a:ext cx="125" cy="75"/>
              </a:xfrm>
              <a:custGeom>
                <a:rect b="b" l="l" r="r" t="t"/>
                <a:pathLst>
                  <a:path extrusionOk="0" h="75" w="125">
                    <a:moveTo>
                      <a:pt x="0" y="0"/>
                    </a:moveTo>
                    <a:lnTo>
                      <a:pt x="0" y="54"/>
                    </a:lnTo>
                    <a:lnTo>
                      <a:pt x="125" y="75"/>
                    </a:lnTo>
                    <a:lnTo>
                      <a:pt x="125" y="0"/>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5" name="Google Shape;165;p10"/>
            <p:cNvSpPr/>
            <p:nvPr/>
          </p:nvSpPr>
          <p:spPr>
            <a:xfrm>
              <a:off x="60" y="199"/>
              <a:ext cx="150" cy="57"/>
            </a:xfrm>
            <a:custGeom>
              <a:rect b="b" l="l" r="r" t="t"/>
              <a:pathLst>
                <a:path extrusionOk="0" h="57" w="150">
                  <a:moveTo>
                    <a:pt x="120" y="57"/>
                  </a:moveTo>
                  <a:lnTo>
                    <a:pt x="0" y="36"/>
                  </a:lnTo>
                  <a:lnTo>
                    <a:pt x="6" y="0"/>
                  </a:lnTo>
                  <a:lnTo>
                    <a:pt x="150" y="3"/>
                  </a:lnTo>
                </a:path>
              </a:pathLst>
            </a:custGeom>
            <a:solidFill>
              <a:schemeClr val="dk1"/>
            </a:solidFill>
            <a:ln cap="flat" cmpd="sng" w="9525">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66" name="Google Shape;166;p10"/>
            <p:cNvCxnSpPr/>
            <p:nvPr/>
          </p:nvCxnSpPr>
          <p:spPr>
            <a:xfrm>
              <a:off x="531" y="196"/>
              <a:ext cx="12" cy="105"/>
            </a:xfrm>
            <a:prstGeom prst="straightConnector1">
              <a:avLst/>
            </a:prstGeom>
            <a:noFill/>
            <a:ln cap="flat" cmpd="sng" w="9525">
              <a:solidFill>
                <a:schemeClr val="dk1"/>
              </a:solidFill>
              <a:prstDash val="solid"/>
              <a:round/>
              <a:headEnd len="med" w="med" type="none"/>
              <a:tailEnd len="med" w="med" type="none"/>
            </a:ln>
          </p:spPr>
        </p:cxnSp>
        <p:cxnSp>
          <p:nvCxnSpPr>
            <p:cNvPr id="167" name="Google Shape;167;p10"/>
            <p:cNvCxnSpPr/>
            <p:nvPr/>
          </p:nvCxnSpPr>
          <p:spPr>
            <a:xfrm flipH="1" rot="10800000">
              <a:off x="543" y="187"/>
              <a:ext cx="345" cy="12"/>
            </a:xfrm>
            <a:prstGeom prst="straightConnector1">
              <a:avLst/>
            </a:prstGeom>
            <a:noFill/>
            <a:ln cap="flat" cmpd="sng" w="9525">
              <a:solidFill>
                <a:schemeClr val="dk1"/>
              </a:solidFill>
              <a:prstDash val="solid"/>
              <a:round/>
              <a:headEnd len="med" w="med" type="none"/>
              <a:tailEnd len="med" w="med" type="none"/>
            </a:ln>
          </p:spPr>
        </p:cxnSp>
      </p:grpSp>
      <p:sp>
        <p:nvSpPr>
          <p:cNvPr id="168" name="Google Shape;168;p10"/>
          <p:cNvSpPr txBox="1"/>
          <p:nvPr/>
        </p:nvSpPr>
        <p:spPr>
          <a:xfrm>
            <a:off x="16727" y="14173"/>
            <a:ext cx="3644763" cy="1031134"/>
          </a:xfrm>
          <a:prstGeom prst="rect">
            <a:avLst/>
          </a:prstGeom>
          <a:solidFill>
            <a:schemeClr val="l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u="sng">
                <a:solidFill>
                  <a:schemeClr val="dk1"/>
                </a:solidFill>
                <a:latin typeface="Arial"/>
                <a:ea typeface="Arial"/>
                <a:cs typeface="Arial"/>
                <a:sym typeface="Arial"/>
              </a:rPr>
              <a:t>Mission</a:t>
            </a:r>
            <a:r>
              <a:rPr b="0" lang="en-US" sz="1000" u="sng">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UTSA Det 842 will be conducting our </a:t>
            </a:r>
            <a:r>
              <a:rPr lang="en-US" sz="1000">
                <a:solidFill>
                  <a:schemeClr val="dk1"/>
                </a:solidFill>
                <a:latin typeface="Calibri"/>
                <a:ea typeface="Calibri"/>
                <a:cs typeface="Calibri"/>
                <a:sym typeface="Calibri"/>
              </a:rPr>
              <a:t>inaugural</a:t>
            </a:r>
            <a:r>
              <a:rPr lang="en-US" sz="1000">
                <a:solidFill>
                  <a:schemeClr val="dk1"/>
                </a:solidFill>
                <a:latin typeface="Calibri"/>
                <a:ea typeface="Calibri"/>
                <a:cs typeface="Calibri"/>
                <a:sym typeface="Calibri"/>
              </a:rPr>
              <a:t> Pass and Review</a:t>
            </a:r>
            <a:r>
              <a:rPr lang="en-US" sz="1000">
                <a:solidFill>
                  <a:schemeClr val="dk1"/>
                </a:solidFill>
                <a:latin typeface="Calibri"/>
                <a:ea typeface="Calibri"/>
                <a:cs typeface="Calibri"/>
                <a:sym typeface="Calibri"/>
              </a:rPr>
              <a:t>. This event is the culmination of the semester, and will include the changing of command and the review of the Wing by the Commander.</a:t>
            </a:r>
            <a:endParaRPr b="0" sz="1000">
              <a:solidFill>
                <a:schemeClr val="dk1"/>
              </a:solidFill>
              <a:latin typeface="Arial"/>
              <a:ea typeface="Arial"/>
              <a:cs typeface="Arial"/>
              <a:sym typeface="Arial"/>
            </a:endParaRPr>
          </a:p>
        </p:txBody>
      </p:sp>
      <p:sp>
        <p:nvSpPr>
          <p:cNvPr id="169" name="Google Shape;169;p10"/>
          <p:cNvSpPr txBox="1"/>
          <p:nvPr/>
        </p:nvSpPr>
        <p:spPr>
          <a:xfrm>
            <a:off x="15484" y="1034762"/>
            <a:ext cx="3645777" cy="1528104"/>
          </a:xfrm>
          <a:prstGeom prst="rect">
            <a:avLst/>
          </a:prstGeom>
          <a:solidFill>
            <a:schemeClr val="lt1"/>
          </a:solid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u="sng">
                <a:solidFill>
                  <a:schemeClr val="dk1"/>
                </a:solidFill>
                <a:latin typeface="Calibri"/>
                <a:ea typeface="Calibri"/>
                <a:cs typeface="Calibri"/>
                <a:sym typeface="Calibri"/>
              </a:rPr>
              <a:t>Concept of the Operation</a:t>
            </a:r>
            <a:r>
              <a:rPr lang="en-US" sz="1000" u="sng">
                <a:solidFill>
                  <a:schemeClr val="dk1"/>
                </a:solidFill>
                <a:latin typeface="Calibri"/>
                <a:ea typeface="Calibri"/>
                <a:cs typeface="Calibri"/>
                <a:sym typeface="Calibri"/>
              </a:rPr>
              <a:t>:</a:t>
            </a:r>
            <a:endParaRPr/>
          </a:p>
          <a:p>
            <a:pPr indent="0" lvl="1" marL="0" marR="0" rtl="0" algn="l">
              <a:spcBef>
                <a:spcPts val="0"/>
              </a:spcBef>
              <a:spcAft>
                <a:spcPts val="0"/>
              </a:spcAft>
              <a:buNone/>
            </a:pPr>
            <a:r>
              <a:t/>
            </a:r>
            <a:endParaRPr b="0" i="0" sz="1000" u="sng"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rPr lang="en-US" sz="1000">
                <a:solidFill>
                  <a:schemeClr val="dk1"/>
                </a:solidFill>
                <a:latin typeface="Calibri"/>
                <a:ea typeface="Calibri"/>
                <a:cs typeface="Calibri"/>
                <a:sym typeface="Calibri"/>
              </a:rPr>
              <a:t>Flights will form up at the Park West field by 1600 on 05 December 2024.  Accountability will be taken. We will then conduct the changing of command, showcase warrior and honor flight and finally conduct pass and review.</a:t>
            </a:r>
            <a:endParaRPr b="0" i="0" sz="1000" u="none" cap="none" strike="noStrike">
              <a:solidFill>
                <a:schemeClr val="dk1"/>
              </a:solidFill>
              <a:latin typeface="Calibri"/>
              <a:ea typeface="Calibri"/>
              <a:cs typeface="Calibri"/>
              <a:sym typeface="Calibri"/>
            </a:endParaRPr>
          </a:p>
        </p:txBody>
      </p:sp>
      <p:sp>
        <p:nvSpPr>
          <p:cNvPr id="170" name="Google Shape;170;p10"/>
          <p:cNvSpPr/>
          <p:nvPr/>
        </p:nvSpPr>
        <p:spPr>
          <a:xfrm>
            <a:off x="3662471" y="749601"/>
            <a:ext cx="4878618" cy="139601"/>
          </a:xfrm>
          <a:prstGeom prst="rect">
            <a:avLst/>
          </a:prstGeom>
          <a:gradFill>
            <a:gsLst>
              <a:gs pos="0">
                <a:srgbClr val="F5732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71" name="Google Shape;171;p10"/>
          <p:cNvPicPr preferRelativeResize="0"/>
          <p:nvPr/>
        </p:nvPicPr>
        <p:blipFill rotWithShape="1">
          <a:blip r:embed="rId3">
            <a:alphaModFix/>
          </a:blip>
          <a:srcRect b="0" l="0" r="0" t="0"/>
          <a:stretch/>
        </p:blipFill>
        <p:spPr>
          <a:xfrm>
            <a:off x="7587343" y="51399"/>
            <a:ext cx="955252" cy="677439"/>
          </a:xfrm>
          <a:prstGeom prst="rect">
            <a:avLst/>
          </a:prstGeom>
          <a:noFill/>
          <a:ln>
            <a:noFill/>
          </a:ln>
        </p:spPr>
      </p:pic>
      <p:sp>
        <p:nvSpPr>
          <p:cNvPr id="172" name="Google Shape;172;p10"/>
          <p:cNvSpPr txBox="1"/>
          <p:nvPr/>
        </p:nvSpPr>
        <p:spPr>
          <a:xfrm>
            <a:off x="4675658" y="-27735"/>
            <a:ext cx="28281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1D2260"/>
                </a:solidFill>
                <a:latin typeface="Helvetica Neue"/>
                <a:ea typeface="Helvetica Neue"/>
                <a:cs typeface="Helvetica Neue"/>
                <a:sym typeface="Helvetica Neue"/>
              </a:rPr>
              <a:t>CONOPS: </a:t>
            </a:r>
            <a:endParaRPr/>
          </a:p>
          <a:p>
            <a:pPr indent="0" lvl="0" marL="0" marR="0" rtl="0" algn="ctr">
              <a:spcBef>
                <a:spcPts val="0"/>
              </a:spcBef>
              <a:spcAft>
                <a:spcPts val="0"/>
              </a:spcAft>
              <a:buNone/>
            </a:pPr>
            <a:r>
              <a:rPr lang="en-US" sz="2400">
                <a:solidFill>
                  <a:srgbClr val="1D2260"/>
                </a:solidFill>
                <a:latin typeface="Helvetica Neue"/>
                <a:ea typeface="Helvetica Neue"/>
                <a:cs typeface="Helvetica Neue"/>
                <a:sym typeface="Helvetica Neue"/>
              </a:rPr>
              <a:t>Pass and Review</a:t>
            </a:r>
            <a:endParaRPr/>
          </a:p>
        </p:txBody>
      </p:sp>
      <p:sp>
        <p:nvSpPr>
          <p:cNvPr id="173" name="Google Shape;173;p10"/>
          <p:cNvSpPr/>
          <p:nvPr/>
        </p:nvSpPr>
        <p:spPr>
          <a:xfrm>
            <a:off x="8535008" y="3212067"/>
            <a:ext cx="3658800" cy="1891800"/>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u="sng">
                <a:solidFill>
                  <a:schemeClr val="dk1"/>
                </a:solidFill>
                <a:latin typeface="Calibri"/>
                <a:ea typeface="Calibri"/>
                <a:cs typeface="Calibri"/>
                <a:sym typeface="Calibri"/>
              </a:rPr>
              <a:t>Coordinating Instructions</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FOOD: Booster Club </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WATER: LLAB Team and Booster</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UNIFORM: Blues/Alternates</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VEHICLES:GOV to transfer equipment/Personal Vehicles</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EQUIPMENT: Speakers, microphones, cones </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COMMUNICATION:  Slack</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FUNDING: Detachment</a:t>
            </a:r>
            <a:endParaRPr b="0" sz="1000">
              <a:solidFill>
                <a:schemeClr val="dk1"/>
              </a:solidFill>
              <a:latin typeface="Calibri"/>
              <a:ea typeface="Calibri"/>
              <a:cs typeface="Calibri"/>
              <a:sym typeface="Calibri"/>
            </a:endParaRPr>
          </a:p>
        </p:txBody>
      </p:sp>
      <p:sp>
        <p:nvSpPr>
          <p:cNvPr id="174" name="Google Shape;174;p10"/>
          <p:cNvSpPr/>
          <p:nvPr/>
        </p:nvSpPr>
        <p:spPr>
          <a:xfrm>
            <a:off x="8529530" y="-1936"/>
            <a:ext cx="3642002" cy="1272541"/>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u="sng">
                <a:solidFill>
                  <a:schemeClr val="dk1"/>
                </a:solidFill>
                <a:latin typeface="Calibri"/>
                <a:ea typeface="Calibri"/>
                <a:cs typeface="Calibri"/>
                <a:sym typeface="Calibri"/>
              </a:rPr>
              <a:t>Units Tasked:</a:t>
            </a:r>
            <a:endParaRPr/>
          </a:p>
          <a:p>
            <a:pPr indent="0" lvl="0" marL="0" marR="0" rtl="0" algn="l">
              <a:spcBef>
                <a:spcPts val="0"/>
              </a:spcBef>
              <a:spcAft>
                <a:spcPts val="0"/>
              </a:spcAft>
              <a:buNone/>
            </a:pPr>
            <a:r>
              <a:rPr b="0" lang="en-US" sz="1000">
                <a:solidFill>
                  <a:schemeClr val="dk1"/>
                </a:solidFill>
                <a:latin typeface="Calibri"/>
                <a:ea typeface="Calibri"/>
                <a:cs typeface="Calibri"/>
                <a:sym typeface="Calibri"/>
              </a:rPr>
              <a:t>INTERNAL:</a:t>
            </a:r>
            <a:endParaRPr/>
          </a:p>
          <a:p>
            <a:pPr indent="0" lvl="0" marL="0" marR="0" rtl="0" algn="l">
              <a:spcBef>
                <a:spcPts val="0"/>
              </a:spcBef>
              <a:spcAft>
                <a:spcPts val="0"/>
              </a:spcAft>
              <a:buNone/>
            </a:pPr>
            <a:r>
              <a:rPr b="0" lang="en-US" sz="1000">
                <a:solidFill>
                  <a:schemeClr val="dk1"/>
                </a:solidFill>
                <a:latin typeface="Calibri"/>
                <a:ea typeface="Calibri"/>
                <a:cs typeface="Calibri"/>
                <a:sym typeface="Calibri"/>
              </a:rPr>
              <a:t>GMC: All Flights</a:t>
            </a:r>
            <a:endParaRPr/>
          </a:p>
          <a:p>
            <a:pPr indent="0" lvl="0" marL="0" marR="0" rtl="0" algn="l">
              <a:spcBef>
                <a:spcPts val="0"/>
              </a:spcBef>
              <a:spcAft>
                <a:spcPts val="0"/>
              </a:spcAft>
              <a:buNone/>
            </a:pPr>
            <a:r>
              <a:rPr b="0" lang="en-US" sz="1000">
                <a:solidFill>
                  <a:schemeClr val="dk1"/>
                </a:solidFill>
                <a:latin typeface="Calibri"/>
                <a:ea typeface="Calibri"/>
                <a:cs typeface="Calibri"/>
                <a:sym typeface="Calibri"/>
              </a:rPr>
              <a:t>POC: All Flights</a:t>
            </a:r>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rPr b="0" lang="en-US" sz="1000">
                <a:solidFill>
                  <a:schemeClr val="dk1"/>
                </a:solidFill>
                <a:latin typeface="Calibri"/>
                <a:ea typeface="Calibri"/>
                <a:cs typeface="Calibri"/>
                <a:sym typeface="Calibri"/>
              </a:rPr>
              <a:t>EXTERNAL:</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UTSA Staff </a:t>
            </a:r>
            <a:endParaRPr/>
          </a:p>
        </p:txBody>
      </p:sp>
      <p:sp>
        <p:nvSpPr>
          <p:cNvPr id="175" name="Google Shape;175;p10"/>
          <p:cNvSpPr/>
          <p:nvPr/>
        </p:nvSpPr>
        <p:spPr>
          <a:xfrm>
            <a:off x="8533253" y="1284779"/>
            <a:ext cx="3634555" cy="1927288"/>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u="sng">
                <a:solidFill>
                  <a:schemeClr val="dk1"/>
                </a:solidFill>
                <a:latin typeface="Calibri"/>
                <a:ea typeface="Calibri"/>
                <a:cs typeface="Calibri"/>
                <a:sym typeface="Calibri"/>
              </a:rPr>
              <a:t>Tasks to Staff:</a:t>
            </a:r>
            <a:endParaRPr/>
          </a:p>
          <a:p>
            <a:pPr indent="0" lvl="0" marL="0" marR="0" rtl="0" algn="l">
              <a:lnSpc>
                <a:spcPct val="115000"/>
              </a:lnSpc>
              <a:spcBef>
                <a:spcPts val="0"/>
              </a:spcBef>
              <a:spcAft>
                <a:spcPts val="0"/>
              </a:spcAft>
              <a:buNone/>
            </a:pPr>
            <a:r>
              <a:rPr lang="en-US" sz="1000">
                <a:solidFill>
                  <a:schemeClr val="dk1"/>
                </a:solidFill>
                <a:latin typeface="Calibri"/>
                <a:ea typeface="Calibri"/>
                <a:cs typeface="Calibri"/>
                <a:sym typeface="Calibri"/>
              </a:rPr>
              <a:t>Force Support - Accountability, food/water</a:t>
            </a:r>
            <a:endParaRPr/>
          </a:p>
          <a:p>
            <a:pPr indent="0" lvl="0" marL="0" marR="0" rtl="0" algn="l">
              <a:lnSpc>
                <a:spcPct val="115000"/>
              </a:lnSpc>
              <a:spcBef>
                <a:spcPts val="0"/>
              </a:spcBef>
              <a:spcAft>
                <a:spcPts val="0"/>
              </a:spcAft>
              <a:buNone/>
            </a:pPr>
            <a:r>
              <a:rPr lang="en-US" sz="1000">
                <a:solidFill>
                  <a:schemeClr val="dk1"/>
                </a:solidFill>
                <a:latin typeface="Calibri"/>
                <a:ea typeface="Calibri"/>
                <a:cs typeface="Calibri"/>
                <a:sym typeface="Calibri"/>
              </a:rPr>
              <a:t>Logistics - Transportation, uniforms</a:t>
            </a:r>
            <a:endParaRPr/>
          </a:p>
          <a:p>
            <a:pPr indent="0" lvl="0" marL="0" marR="0" rtl="0" algn="l">
              <a:lnSpc>
                <a:spcPct val="115000"/>
              </a:lnSpc>
              <a:spcBef>
                <a:spcPts val="0"/>
              </a:spcBef>
              <a:spcAft>
                <a:spcPts val="0"/>
              </a:spcAft>
              <a:buNone/>
            </a:pPr>
            <a:r>
              <a:rPr lang="en-US" sz="1000">
                <a:solidFill>
                  <a:schemeClr val="dk1"/>
                </a:solidFill>
                <a:latin typeface="Calibri"/>
                <a:ea typeface="Calibri"/>
                <a:cs typeface="Calibri"/>
                <a:sym typeface="Calibri"/>
              </a:rPr>
              <a:t>Operations - Review and Conduct D&amp;C</a:t>
            </a:r>
            <a:endParaRPr/>
          </a:p>
          <a:p>
            <a:pPr indent="0" lvl="0" marL="0" marR="0" rtl="0" algn="l">
              <a:lnSpc>
                <a:spcPct val="115000"/>
              </a:lnSpc>
              <a:spcBef>
                <a:spcPts val="0"/>
              </a:spcBef>
              <a:spcAft>
                <a:spcPts val="0"/>
              </a:spcAft>
              <a:buNone/>
            </a:pPr>
            <a:r>
              <a:rPr lang="en-US" sz="1000">
                <a:solidFill>
                  <a:schemeClr val="dk1"/>
                </a:solidFill>
                <a:latin typeface="Calibri"/>
                <a:ea typeface="Calibri"/>
                <a:cs typeface="Calibri"/>
                <a:sym typeface="Calibri"/>
              </a:rPr>
              <a:t>Public Affairs - Provide media coverage (photos/videos), update social media sites</a:t>
            </a:r>
            <a:endParaRPr/>
          </a:p>
        </p:txBody>
      </p:sp>
      <p:pic>
        <p:nvPicPr>
          <p:cNvPr id="176" name="Google Shape;176;p10"/>
          <p:cNvPicPr preferRelativeResize="0"/>
          <p:nvPr/>
        </p:nvPicPr>
        <p:blipFill rotWithShape="1">
          <a:blip r:embed="rId4">
            <a:alphaModFix/>
          </a:blip>
          <a:srcRect b="0" l="0" r="0" t="0"/>
          <a:stretch/>
        </p:blipFill>
        <p:spPr>
          <a:xfrm>
            <a:off x="3690349" y="49049"/>
            <a:ext cx="677450" cy="677450"/>
          </a:xfrm>
          <a:prstGeom prst="rect">
            <a:avLst/>
          </a:prstGeom>
          <a:noFill/>
          <a:ln>
            <a:noFill/>
          </a:ln>
        </p:spPr>
      </p:pic>
      <p:graphicFrame>
        <p:nvGraphicFramePr>
          <p:cNvPr id="177" name="Google Shape;177;p10"/>
          <p:cNvGraphicFramePr/>
          <p:nvPr/>
        </p:nvGraphicFramePr>
        <p:xfrm>
          <a:off x="8555603" y="5087608"/>
          <a:ext cx="3000000" cy="3000000"/>
        </p:xfrm>
        <a:graphic>
          <a:graphicData uri="http://schemas.openxmlformats.org/drawingml/2006/table">
            <a:tbl>
              <a:tblPr bandRow="1" firstRow="1">
                <a:noFill/>
                <a:tableStyleId>{958B1B84-6D56-4BA6-979B-43D5A176DE83}</a:tableStyleId>
              </a:tblPr>
              <a:tblGrid>
                <a:gridCol w="1212750"/>
                <a:gridCol w="1212750"/>
                <a:gridCol w="1212750"/>
              </a:tblGrid>
              <a:tr h="267225">
                <a:tc gridSpan="3">
                  <a:txBody>
                    <a:bodyPr/>
                    <a:lstStyle/>
                    <a:p>
                      <a:pPr indent="0" lvl="0" marL="0" marR="0" rtl="0" algn="ctr">
                        <a:spcBef>
                          <a:spcPts val="0"/>
                        </a:spcBef>
                        <a:spcAft>
                          <a:spcPts val="0"/>
                        </a:spcAft>
                        <a:buNone/>
                      </a:pPr>
                      <a:r>
                        <a:rPr lang="en-US" sz="1000" u="sng" cap="none" strike="noStrike">
                          <a:solidFill>
                            <a:schemeClr val="dk1"/>
                          </a:solidFill>
                        </a:rPr>
                        <a:t>Risk Assessment</a:t>
                      </a:r>
                      <a:endParaRPr/>
                    </a:p>
                  </a:txBody>
                  <a:tcPr marT="45725" marB="45725" marR="91450" marL="9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r>
              <a:tr h="434250">
                <a:tc>
                  <a:txBody>
                    <a:bodyPr/>
                    <a:lstStyle/>
                    <a:p>
                      <a:pPr indent="0" lvl="0" marL="0" marR="0" rtl="0" algn="ctr">
                        <a:spcBef>
                          <a:spcPts val="0"/>
                        </a:spcBef>
                        <a:spcAft>
                          <a:spcPts val="0"/>
                        </a:spcAft>
                        <a:buNone/>
                      </a:pPr>
                      <a:r>
                        <a:rPr b="1" lang="en-US" sz="1000" u="none" cap="none" strike="noStrike">
                          <a:solidFill>
                            <a:schemeClr val="dk1"/>
                          </a:solidFill>
                        </a:rPr>
                        <a:t>Hazard</a:t>
                      </a:r>
                      <a:endParaRPr/>
                    </a:p>
                  </a:txBody>
                  <a:tcPr marT="45725" marB="45725" marR="91450" marL="91450" anchor="ctr">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000" u="none" cap="none" strike="noStrike">
                          <a:solidFill>
                            <a:schemeClr val="dk1"/>
                          </a:solidFill>
                        </a:rPr>
                        <a:t>Initial</a:t>
                      </a:r>
                      <a:endParaRPr/>
                    </a:p>
                    <a:p>
                      <a:pPr indent="0" lvl="0" marL="0" marR="0" rtl="0" algn="ctr">
                        <a:spcBef>
                          <a:spcPts val="0"/>
                        </a:spcBef>
                        <a:spcAft>
                          <a:spcPts val="0"/>
                        </a:spcAft>
                        <a:buNone/>
                      </a:pPr>
                      <a:r>
                        <a:rPr b="1" lang="en-US" sz="1000" u="none" cap="none" strike="noStrike">
                          <a:solidFill>
                            <a:schemeClr val="dk1"/>
                          </a:solidFill>
                        </a:rPr>
                        <a:t>Risk Level</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000" u="none" cap="none" strike="noStrike">
                          <a:solidFill>
                            <a:schemeClr val="dk1"/>
                          </a:solidFill>
                        </a:rPr>
                        <a:t>Mitigated Risk Level</a:t>
                      </a:r>
                      <a:endParaRPr/>
                    </a:p>
                  </a:txBody>
                  <a:tcPr marT="45725" marB="45725" marR="91450" marL="91450" anchor="ctr">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67225">
                <a:tc>
                  <a:txBody>
                    <a:bodyPr/>
                    <a:lstStyle/>
                    <a:p>
                      <a:pPr indent="0" lvl="0" marL="0" marR="0" rtl="0" algn="ctr">
                        <a:spcBef>
                          <a:spcPts val="0"/>
                        </a:spcBef>
                        <a:spcAft>
                          <a:spcPts val="0"/>
                        </a:spcAft>
                        <a:buNone/>
                      </a:pPr>
                      <a:r>
                        <a:rPr lang="en-US" sz="1000" u="none" cap="none" strike="noStrike">
                          <a:solidFill>
                            <a:schemeClr val="dk1"/>
                          </a:solidFill>
                        </a:rPr>
                        <a:t>Tripping</a:t>
                      </a:r>
                      <a:endParaRPr/>
                    </a:p>
                  </a:txBody>
                  <a:tcPr marT="45725" marB="45725" marR="91450" marL="91450" anchor="ctr">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u="none" cap="none" strike="noStrike">
                          <a:solidFill>
                            <a:schemeClr val="dk1"/>
                          </a:solidFill>
                        </a:rPr>
                        <a:t>Med</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rPr lang="en-US" sz="1000" u="none" cap="none" strike="noStrike">
                          <a:solidFill>
                            <a:schemeClr val="dk1"/>
                          </a:solidFill>
                        </a:rPr>
                        <a:t>Low</a:t>
                      </a:r>
                      <a:endParaRPr/>
                    </a:p>
                  </a:txBody>
                  <a:tcPr marT="45725" marB="45725" marR="91450" marL="91450" anchor="ctr">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B050"/>
                    </a:solidFill>
                  </a:tcPr>
                </a:tc>
              </a:tr>
              <a:tr h="267225">
                <a:tc>
                  <a:txBody>
                    <a:bodyPr/>
                    <a:lstStyle/>
                    <a:p>
                      <a:pPr indent="0" lvl="0" marL="0" marR="0" rtl="0" algn="ctr">
                        <a:spcBef>
                          <a:spcPts val="0"/>
                        </a:spcBef>
                        <a:spcAft>
                          <a:spcPts val="0"/>
                        </a:spcAft>
                        <a:buNone/>
                      </a:pPr>
                      <a:r>
                        <a:rPr lang="en-US" sz="1000" u="none" cap="none" strike="noStrike">
                          <a:solidFill>
                            <a:schemeClr val="dk1"/>
                          </a:solidFill>
                        </a:rPr>
                        <a:t>Cars/Traffic</a:t>
                      </a:r>
                      <a:endParaRPr/>
                    </a:p>
                  </a:txBody>
                  <a:tcPr marT="45725" marB="45725" marR="91450" marL="91450" anchor="ctr">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a:t>Low</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lang="en-US" sz="1000"/>
                        <a:t>Low</a:t>
                      </a:r>
                      <a:endParaRPr/>
                    </a:p>
                  </a:txBody>
                  <a:tcPr marT="45725" marB="45725" marR="91450" marL="91450" anchor="ctr">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B050"/>
                    </a:solidFill>
                  </a:tcPr>
                </a:tc>
              </a:tr>
              <a:tr h="267225">
                <a:tc>
                  <a:txBody>
                    <a:bodyPr/>
                    <a:lstStyle/>
                    <a:p>
                      <a:pPr indent="0" lvl="0" marL="0" marR="0" rtl="0" algn="ctr">
                        <a:spcBef>
                          <a:spcPts val="0"/>
                        </a:spcBef>
                        <a:spcAft>
                          <a:spcPts val="0"/>
                        </a:spcAft>
                        <a:buNone/>
                      </a:pPr>
                      <a:r>
                        <a:rPr lang="en-US" sz="1000" u="none" cap="none" strike="noStrike">
                          <a:solidFill>
                            <a:schemeClr val="dk1"/>
                          </a:solidFill>
                        </a:rPr>
                        <a:t>Heat Stress</a:t>
                      </a:r>
                      <a:endParaRPr/>
                    </a:p>
                  </a:txBody>
                  <a:tcPr marT="45725" marB="45725" marR="91450" marL="91450" anchor="ctr">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000"/>
                        <a:t>Med</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rPr lang="en-US" sz="1000" u="none" cap="none" strike="noStrike">
                          <a:solidFill>
                            <a:schemeClr val="dk1"/>
                          </a:solidFill>
                        </a:rPr>
                        <a:t>Low</a:t>
                      </a:r>
                      <a:endParaRPr/>
                    </a:p>
                  </a:txBody>
                  <a:tcPr marT="45725" marB="45725" marR="91450" marL="91450" anchor="ctr">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B050"/>
                    </a:solidFill>
                  </a:tcPr>
                </a:tc>
              </a:tr>
              <a:tr h="267225">
                <a:tc>
                  <a:txBody>
                    <a:bodyPr/>
                    <a:lstStyle/>
                    <a:p>
                      <a:pPr indent="0" lvl="0" marL="0" marR="0" rtl="0" algn="ctr">
                        <a:spcBef>
                          <a:spcPts val="0"/>
                        </a:spcBef>
                        <a:spcAft>
                          <a:spcPts val="0"/>
                        </a:spcAft>
                        <a:buNone/>
                      </a:pPr>
                      <a:r>
                        <a:t/>
                      </a:r>
                      <a:endParaRPr sz="1000" u="none" cap="none" strike="noStrike">
                        <a:solidFill>
                          <a:schemeClr val="dk1"/>
                        </a:solidFill>
                      </a:endParaRPr>
                    </a:p>
                  </a:txBody>
                  <a:tcPr marT="45725" marB="45725" marR="91450" marL="91450" anchor="ctr">
                    <a:lnL cap="flat" cmpd="sng" w="1905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000" u="none" cap="none" strike="noStrike">
                        <a:solidFill>
                          <a:schemeClr val="dk1"/>
                        </a:solidFil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000" u="none" cap="none" strike="noStrike">
                        <a:solidFill>
                          <a:schemeClr val="dk1"/>
                        </a:solidFill>
                      </a:endParaRPr>
                    </a:p>
                  </a:txBody>
                  <a:tcPr marT="45725" marB="45725" marR="91450" marL="91450" anchor="ctr">
                    <a:lnL cap="flat" cmpd="sng" w="1270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178" name="Google Shape;178;p10"/>
          <p:cNvGraphicFramePr/>
          <p:nvPr/>
        </p:nvGraphicFramePr>
        <p:xfrm>
          <a:off x="3681352" y="5159283"/>
          <a:ext cx="3000000" cy="3000000"/>
        </p:xfrm>
        <a:graphic>
          <a:graphicData uri="http://schemas.openxmlformats.org/drawingml/2006/table">
            <a:tbl>
              <a:tblPr bandRow="1" firstRow="1">
                <a:noFill/>
                <a:tableStyleId>{958B1B84-6D56-4BA6-979B-43D5A176DE83}</a:tableStyleId>
              </a:tblPr>
              <a:tblGrid>
                <a:gridCol w="1210225"/>
                <a:gridCol w="1210225"/>
                <a:gridCol w="1210225"/>
                <a:gridCol w="1210225"/>
              </a:tblGrid>
              <a:tr h="423650">
                <a:tc>
                  <a:txBody>
                    <a:bodyPr/>
                    <a:lstStyle/>
                    <a:p>
                      <a:pPr indent="0" lvl="0" marL="0" marR="0" rtl="0" algn="ctr">
                        <a:spcBef>
                          <a:spcPts val="0"/>
                        </a:spcBef>
                        <a:spcAft>
                          <a:spcPts val="0"/>
                        </a:spcAft>
                        <a:buNone/>
                      </a:pPr>
                      <a:r>
                        <a:rPr b="1" lang="en-US" sz="900" u="none" cap="none" strike="noStrike">
                          <a:solidFill>
                            <a:schemeClr val="dk1"/>
                          </a:solidFill>
                        </a:rPr>
                        <a:t>DATE/TIME </a:t>
                      </a:r>
                      <a:endParaRPr/>
                    </a:p>
                    <a:p>
                      <a:pPr indent="0" lvl="0" marL="0" marR="0" rtl="0" algn="ctr">
                        <a:spcBef>
                          <a:spcPts val="0"/>
                        </a:spcBef>
                        <a:spcAft>
                          <a:spcPts val="0"/>
                        </a:spcAft>
                        <a:buNone/>
                      </a:pPr>
                      <a:r>
                        <a:rPr b="1" lang="en-US" sz="900" u="none" cap="none" strike="noStrike">
                          <a:solidFill>
                            <a:schemeClr val="dk1"/>
                          </a:solidFill>
                        </a:rPr>
                        <a:t>IDENTIFIED</a:t>
                      </a:r>
                      <a:endParaRPr b="1" sz="9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900" u="none" cap="none" strike="noStrike">
                          <a:solidFill>
                            <a:schemeClr val="dk1"/>
                          </a:solidFill>
                        </a:rPr>
                        <a:t>VENUE </a:t>
                      </a:r>
                      <a:endParaRPr/>
                    </a:p>
                    <a:p>
                      <a:pPr indent="0" lvl="0" marL="0" marR="0" rtl="0" algn="ctr">
                        <a:spcBef>
                          <a:spcPts val="0"/>
                        </a:spcBef>
                        <a:spcAft>
                          <a:spcPts val="0"/>
                        </a:spcAft>
                        <a:buNone/>
                      </a:pPr>
                      <a:r>
                        <a:rPr b="1" lang="en-US" sz="900" u="none" cap="none" strike="noStrike">
                          <a:solidFill>
                            <a:schemeClr val="dk1"/>
                          </a:solidFill>
                        </a:rPr>
                        <a:t>CONFIRMED</a:t>
                      </a:r>
                      <a:endParaRPr b="1" sz="9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900" u="none" cap="none" strike="noStrike">
                          <a:solidFill>
                            <a:schemeClr val="dk1"/>
                          </a:solidFill>
                        </a:rPr>
                        <a:t>TRANSPORTATION</a:t>
                      </a:r>
                      <a:endParaRPr/>
                    </a:p>
                    <a:p>
                      <a:pPr indent="0" lvl="0" marL="0" marR="0" rtl="0" algn="ctr">
                        <a:spcBef>
                          <a:spcPts val="0"/>
                        </a:spcBef>
                        <a:spcAft>
                          <a:spcPts val="0"/>
                        </a:spcAft>
                        <a:buNone/>
                      </a:pPr>
                      <a:r>
                        <a:rPr b="1" lang="en-US" sz="900" u="none" cap="none" strike="noStrike">
                          <a:solidFill>
                            <a:schemeClr val="dk1"/>
                          </a:solidFill>
                        </a:rPr>
                        <a:t>CONFIRMED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900" u="none" cap="none" strike="noStrike">
                          <a:solidFill>
                            <a:schemeClr val="dk1"/>
                          </a:solidFill>
                        </a:rPr>
                        <a:t>GUEST</a:t>
                      </a:r>
                      <a:r>
                        <a:rPr lang="en-US" sz="900">
                          <a:solidFill>
                            <a:schemeClr val="dk1"/>
                          </a:solidFill>
                        </a:rPr>
                        <a:t>S</a:t>
                      </a:r>
                      <a:r>
                        <a:rPr b="1" lang="en-US" sz="900" u="none" cap="none" strike="noStrike">
                          <a:solidFill>
                            <a:schemeClr val="dk1"/>
                          </a:solidFill>
                        </a:rPr>
                        <a:t> </a:t>
                      </a:r>
                      <a:endParaRPr/>
                    </a:p>
                    <a:p>
                      <a:pPr indent="0" lvl="0" marL="0" marR="0" rtl="0" algn="ctr">
                        <a:spcBef>
                          <a:spcPts val="0"/>
                        </a:spcBef>
                        <a:spcAft>
                          <a:spcPts val="0"/>
                        </a:spcAft>
                        <a:buNone/>
                      </a:pPr>
                      <a:r>
                        <a:rPr b="1" lang="en-US" sz="900" u="none" cap="none" strike="noStrike">
                          <a:solidFill>
                            <a:schemeClr val="dk1"/>
                          </a:solidFill>
                        </a:rPr>
                        <a:t>CONFIRMED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3650">
                <a:tc>
                  <a:txBody>
                    <a:bodyPr/>
                    <a:lstStyle/>
                    <a:p>
                      <a:pPr indent="0" lvl="0" marL="0" marR="0" rtl="0" algn="ctr">
                        <a:spcBef>
                          <a:spcPts val="0"/>
                        </a:spcBef>
                        <a:spcAft>
                          <a:spcPts val="0"/>
                        </a:spcAft>
                        <a:buNone/>
                      </a:pPr>
                      <a:r>
                        <a:t/>
                      </a:r>
                      <a:endParaRPr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t/>
                      </a:r>
                      <a:endParaRPr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t/>
                      </a:r>
                      <a:endParaRPr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t/>
                      </a:r>
                      <a:endParaRPr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0000"/>
                    </a:solidFill>
                  </a:tcPr>
                </a:tc>
              </a:tr>
              <a:tr h="423650">
                <a:tc>
                  <a:txBody>
                    <a:bodyPr/>
                    <a:lstStyle/>
                    <a:p>
                      <a:pPr indent="0" lvl="0" marL="0" marR="0" rtl="0" algn="ctr">
                        <a:spcBef>
                          <a:spcPts val="0"/>
                        </a:spcBef>
                        <a:spcAft>
                          <a:spcPts val="0"/>
                        </a:spcAft>
                        <a:buNone/>
                      </a:pPr>
                      <a:r>
                        <a:rPr b="1" lang="en-US" sz="900" u="none" cap="none" strike="noStrike">
                          <a:solidFill>
                            <a:schemeClr val="dk1"/>
                          </a:solidFill>
                        </a:rPr>
                        <a:t>RECON </a:t>
                      </a:r>
                      <a:endParaRPr/>
                    </a:p>
                    <a:p>
                      <a:pPr indent="0" lvl="0" marL="0" marR="0" rtl="0" algn="ctr">
                        <a:spcBef>
                          <a:spcPts val="0"/>
                        </a:spcBef>
                        <a:spcAft>
                          <a:spcPts val="0"/>
                        </a:spcAft>
                        <a:buNone/>
                      </a:pPr>
                      <a:r>
                        <a:rPr b="1" lang="en-US" sz="900" u="none" cap="none" strike="noStrike">
                          <a:solidFill>
                            <a:schemeClr val="dk1"/>
                          </a:solidFill>
                        </a:rPr>
                        <a:t>CONDUCTED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900" u="none" cap="none" strike="noStrike">
                          <a:solidFill>
                            <a:schemeClr val="dk1"/>
                          </a:solidFill>
                        </a:rPr>
                        <a:t>IN</a:t>
                      </a:r>
                      <a:r>
                        <a:rPr b="1" lang="en-US" sz="900"/>
                        <a:t>FORMATION</a:t>
                      </a:r>
                      <a:endParaRPr/>
                    </a:p>
                    <a:p>
                      <a:pPr indent="0" lvl="0" marL="0" marR="0" rtl="0" algn="ctr">
                        <a:spcBef>
                          <a:spcPts val="0"/>
                        </a:spcBef>
                        <a:spcAft>
                          <a:spcPts val="0"/>
                        </a:spcAft>
                        <a:buNone/>
                      </a:pPr>
                      <a:r>
                        <a:rPr b="1" lang="en-US" sz="900" u="none" cap="none" strike="noStrike">
                          <a:solidFill>
                            <a:schemeClr val="dk1"/>
                          </a:solidFill>
                        </a:rPr>
                        <a:t>SENT</a:t>
                      </a:r>
                      <a:endParaRPr b="1" sz="9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900" u="none" cap="none" strike="noStrike">
                          <a:solidFill>
                            <a:schemeClr val="dk1"/>
                          </a:solidFill>
                        </a:rPr>
                        <a:t>REHEARSAL</a:t>
                      </a:r>
                      <a:endParaRPr/>
                    </a:p>
                    <a:p>
                      <a:pPr indent="0" lvl="0" marL="0" marR="0" rtl="0" algn="ctr">
                        <a:spcBef>
                          <a:spcPts val="0"/>
                        </a:spcBef>
                        <a:spcAft>
                          <a:spcPts val="0"/>
                        </a:spcAft>
                        <a:buNone/>
                      </a:pPr>
                      <a:r>
                        <a:rPr b="1" lang="en-US" sz="900" u="none" cap="none" strike="noStrike">
                          <a:solidFill>
                            <a:schemeClr val="dk1"/>
                          </a:solidFill>
                        </a:rPr>
                        <a:t>CONDUCTED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900" u="none" cap="none" strike="noStrike">
                          <a:solidFill>
                            <a:schemeClr val="dk1"/>
                          </a:solidFill>
                        </a:rPr>
                        <a:t>AAR</a:t>
                      </a:r>
                      <a:endParaRPr/>
                    </a:p>
                    <a:p>
                      <a:pPr indent="0" lvl="0" marL="0" marR="0" rtl="0" algn="ctr">
                        <a:spcBef>
                          <a:spcPts val="0"/>
                        </a:spcBef>
                        <a:spcAft>
                          <a:spcPts val="0"/>
                        </a:spcAft>
                        <a:buNone/>
                      </a:pPr>
                      <a:r>
                        <a:rPr b="1" lang="en-US" sz="900" u="none" cap="none" strike="noStrike">
                          <a:solidFill>
                            <a:schemeClr val="dk1"/>
                          </a:solidFill>
                        </a:rPr>
                        <a:t>CONDUCTED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2750">
                <a:tc>
                  <a:txBody>
                    <a:bodyPr/>
                    <a:lstStyle/>
                    <a:p>
                      <a:pPr indent="0" lvl="0" marL="0" marR="0" rtl="0" algn="ctr">
                        <a:spcBef>
                          <a:spcPts val="0"/>
                        </a:spcBef>
                        <a:spcAft>
                          <a:spcPts val="0"/>
                        </a:spcAft>
                        <a:buNone/>
                      </a:pPr>
                      <a:r>
                        <a:t/>
                      </a:r>
                      <a:endParaRPr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t/>
                      </a:r>
                      <a:endParaRPr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t/>
                      </a:r>
                      <a:endParaRPr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t/>
                      </a:r>
                      <a:endParaRPr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0000"/>
                    </a:solidFill>
                  </a:tcPr>
                </a:tc>
              </a:tr>
            </a:tbl>
          </a:graphicData>
        </a:graphic>
      </p:graphicFrame>
      <p:pic>
        <p:nvPicPr>
          <p:cNvPr id="179" name="Google Shape;179;p10"/>
          <p:cNvPicPr preferRelativeResize="0"/>
          <p:nvPr/>
        </p:nvPicPr>
        <p:blipFill>
          <a:blip r:embed="rId5">
            <a:alphaModFix/>
          </a:blip>
          <a:stretch>
            <a:fillRect/>
          </a:stretch>
        </p:blipFill>
        <p:spPr>
          <a:xfrm rot="5400000">
            <a:off x="4060388" y="683087"/>
            <a:ext cx="4057475" cy="4815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1"/>
          <p:cNvSpPr/>
          <p:nvPr/>
        </p:nvSpPr>
        <p:spPr>
          <a:xfrm>
            <a:off x="180895" y="1271376"/>
            <a:ext cx="11787466" cy="91440"/>
          </a:xfrm>
          <a:prstGeom prst="rect">
            <a:avLst/>
          </a:prstGeom>
          <a:gradFill>
            <a:gsLst>
              <a:gs pos="0">
                <a:srgbClr val="F5732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 name="Google Shape;186;p11"/>
          <p:cNvSpPr txBox="1"/>
          <p:nvPr/>
        </p:nvSpPr>
        <p:spPr>
          <a:xfrm>
            <a:off x="2305817" y="268888"/>
            <a:ext cx="7537622"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rgbClr val="1D2260"/>
                </a:solidFill>
                <a:latin typeface="Helvetica Neue"/>
                <a:ea typeface="Helvetica Neue"/>
                <a:cs typeface="Helvetica Neue"/>
                <a:sym typeface="Helvetica Neue"/>
              </a:rPr>
              <a:t>Concept of Operations</a:t>
            </a:r>
            <a:endParaRPr/>
          </a:p>
        </p:txBody>
      </p:sp>
      <p:sp>
        <p:nvSpPr>
          <p:cNvPr id="187" name="Google Shape;187;p11"/>
          <p:cNvSpPr/>
          <p:nvPr/>
        </p:nvSpPr>
        <p:spPr>
          <a:xfrm>
            <a:off x="180895" y="6377308"/>
            <a:ext cx="11787466" cy="91440"/>
          </a:xfrm>
          <a:prstGeom prst="rect">
            <a:avLst/>
          </a:prstGeom>
          <a:gradFill>
            <a:gsLst>
              <a:gs pos="0">
                <a:schemeClr val="accent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88" name="Google Shape;188;p11"/>
          <p:cNvPicPr preferRelativeResize="0"/>
          <p:nvPr/>
        </p:nvPicPr>
        <p:blipFill rotWithShape="1">
          <a:blip r:embed="rId3">
            <a:alphaModFix/>
          </a:blip>
          <a:srcRect b="0" l="0" r="0" t="0"/>
          <a:stretch/>
        </p:blipFill>
        <p:spPr>
          <a:xfrm>
            <a:off x="10516344" y="113810"/>
            <a:ext cx="1600042" cy="1134706"/>
          </a:xfrm>
          <a:prstGeom prst="rect">
            <a:avLst/>
          </a:prstGeom>
          <a:noFill/>
          <a:ln>
            <a:noFill/>
          </a:ln>
        </p:spPr>
      </p:pic>
      <p:sp>
        <p:nvSpPr>
          <p:cNvPr id="189" name="Google Shape;189;p11"/>
          <p:cNvSpPr txBox="1"/>
          <p:nvPr/>
        </p:nvSpPr>
        <p:spPr>
          <a:xfrm>
            <a:off x="1" y="6493461"/>
            <a:ext cx="12192000" cy="338554"/>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lang="en-US" sz="1600">
                <a:solidFill>
                  <a:srgbClr val="F57322"/>
                </a:solidFill>
                <a:latin typeface="Helvetica Neue"/>
                <a:ea typeface="Helvetica Neue"/>
                <a:cs typeface="Helvetica Neue"/>
                <a:sym typeface="Helvetica Neue"/>
              </a:rPr>
              <a:t>Air Force ROTC Detachment 842 </a:t>
            </a:r>
            <a:r>
              <a:rPr lang="en-US" sz="1600">
                <a:solidFill>
                  <a:srgbClr val="002060"/>
                </a:solidFill>
                <a:latin typeface="Helvetica Neue"/>
                <a:ea typeface="Helvetica Neue"/>
                <a:cs typeface="Helvetica Neue"/>
                <a:sym typeface="Helvetica Neue"/>
              </a:rPr>
              <a:t>•  We Build Exceptional Officers •  </a:t>
            </a:r>
            <a:r>
              <a:rPr lang="en-US" sz="1600">
                <a:solidFill>
                  <a:srgbClr val="F57322"/>
                </a:solidFill>
                <a:latin typeface="Helvetica Neue"/>
                <a:ea typeface="Helvetica Neue"/>
                <a:cs typeface="Helvetica Neue"/>
                <a:sym typeface="Helvetica Neue"/>
              </a:rPr>
              <a:t>The University of Texas at San Antonio</a:t>
            </a:r>
            <a:endParaRPr/>
          </a:p>
        </p:txBody>
      </p:sp>
      <p:pic>
        <p:nvPicPr>
          <p:cNvPr id="190" name="Google Shape;190;p11"/>
          <p:cNvPicPr preferRelativeResize="0"/>
          <p:nvPr/>
        </p:nvPicPr>
        <p:blipFill rotWithShape="1">
          <a:blip r:embed="rId4">
            <a:alphaModFix/>
          </a:blip>
          <a:srcRect b="20399" l="0" r="0" t="0"/>
          <a:stretch/>
        </p:blipFill>
        <p:spPr>
          <a:xfrm>
            <a:off x="180895" y="393942"/>
            <a:ext cx="1535927" cy="583087"/>
          </a:xfrm>
          <a:prstGeom prst="rect">
            <a:avLst/>
          </a:prstGeom>
          <a:noFill/>
          <a:ln>
            <a:noFill/>
          </a:ln>
        </p:spPr>
      </p:pic>
      <p:sp>
        <p:nvSpPr>
          <p:cNvPr id="191" name="Google Shape;191;p11"/>
          <p:cNvSpPr/>
          <p:nvPr/>
        </p:nvSpPr>
        <p:spPr>
          <a:xfrm>
            <a:off x="729742" y="1415167"/>
            <a:ext cx="10689771" cy="4339650"/>
          </a:xfrm>
          <a:prstGeom prst="rect">
            <a:avLst/>
          </a:prstGeom>
          <a:noFill/>
          <a:ln>
            <a:noFill/>
          </a:ln>
        </p:spPr>
        <p:txBody>
          <a:bodyPr anchorCtr="0" anchor="t" bIns="45700" lIns="91425" spcFirstLastPara="1" rIns="91425" wrap="square" tIns="45700">
            <a:spAutoFit/>
          </a:bodyPr>
          <a:lstStyle/>
          <a:p>
            <a:pPr indent="-571500" lvl="0" marL="571500" marR="0" rtl="0" algn="l">
              <a:lnSpc>
                <a:spcPct val="115000"/>
              </a:lnSpc>
              <a:spcBef>
                <a:spcPts val="0"/>
              </a:spcBef>
              <a:spcAft>
                <a:spcPts val="0"/>
              </a:spcAft>
              <a:buClr>
                <a:srgbClr val="1D2260"/>
              </a:buClr>
              <a:buSzPts val="4000"/>
              <a:buFont typeface="Arial"/>
              <a:buChar char="•"/>
            </a:pPr>
            <a:r>
              <a:rPr b="1" lang="en-US" sz="4000">
                <a:solidFill>
                  <a:srgbClr val="1D2260"/>
                </a:solidFill>
                <a:latin typeface="Helvetica Neue"/>
                <a:ea typeface="Helvetica Neue"/>
                <a:cs typeface="Helvetica Neue"/>
                <a:sym typeface="Helvetica Neue"/>
              </a:rPr>
              <a:t>Event: </a:t>
            </a:r>
            <a:r>
              <a:rPr lang="en-US" sz="4000">
                <a:solidFill>
                  <a:srgbClr val="1D2260"/>
                </a:solidFill>
                <a:latin typeface="Helvetica Neue"/>
                <a:ea typeface="Helvetica Neue"/>
                <a:cs typeface="Helvetica Neue"/>
                <a:sym typeface="Helvetica Neue"/>
              </a:rPr>
              <a:t>Pass and Review</a:t>
            </a:r>
            <a:endParaRPr/>
          </a:p>
          <a:p>
            <a:pPr indent="-571500" lvl="0" marL="571500" marR="0" rtl="0" algn="l">
              <a:lnSpc>
                <a:spcPct val="115000"/>
              </a:lnSpc>
              <a:spcBef>
                <a:spcPts val="0"/>
              </a:spcBef>
              <a:spcAft>
                <a:spcPts val="0"/>
              </a:spcAft>
              <a:buClr>
                <a:srgbClr val="1D2260"/>
              </a:buClr>
              <a:buSzPts val="4000"/>
              <a:buFont typeface="Arial"/>
              <a:buChar char="•"/>
            </a:pPr>
            <a:r>
              <a:rPr b="1" lang="en-US" sz="4000">
                <a:solidFill>
                  <a:srgbClr val="1D2260"/>
                </a:solidFill>
                <a:latin typeface="Helvetica Neue"/>
                <a:ea typeface="Helvetica Neue"/>
                <a:cs typeface="Helvetica Neue"/>
                <a:sym typeface="Helvetica Neue"/>
              </a:rPr>
              <a:t>Purpose: </a:t>
            </a:r>
            <a:r>
              <a:rPr lang="en-US" sz="4000">
                <a:solidFill>
                  <a:srgbClr val="1D2260"/>
                </a:solidFill>
                <a:latin typeface="Helvetica Neue"/>
                <a:ea typeface="Helvetica Neue"/>
                <a:cs typeface="Helvetica Neue"/>
                <a:sym typeface="Helvetica Neue"/>
              </a:rPr>
              <a:t>Allow commander to inspect the readiness of the detachment</a:t>
            </a:r>
            <a:endParaRPr sz="4000">
              <a:solidFill>
                <a:srgbClr val="1D2260"/>
              </a:solidFill>
              <a:latin typeface="Helvetica Neue"/>
              <a:ea typeface="Helvetica Neue"/>
              <a:cs typeface="Helvetica Neue"/>
              <a:sym typeface="Helvetica Neue"/>
            </a:endParaRPr>
          </a:p>
          <a:p>
            <a:pPr indent="-571500" lvl="0" marL="571500" marR="0" rtl="0" algn="l">
              <a:lnSpc>
                <a:spcPct val="115000"/>
              </a:lnSpc>
              <a:spcBef>
                <a:spcPts val="0"/>
              </a:spcBef>
              <a:spcAft>
                <a:spcPts val="0"/>
              </a:spcAft>
              <a:buClr>
                <a:srgbClr val="1D2260"/>
              </a:buClr>
              <a:buSzPts val="4000"/>
              <a:buFont typeface="Arial"/>
              <a:buChar char="•"/>
            </a:pPr>
            <a:r>
              <a:rPr b="1" lang="en-US" sz="4000">
                <a:solidFill>
                  <a:srgbClr val="1D2260"/>
                </a:solidFill>
                <a:latin typeface="Helvetica Neue"/>
                <a:ea typeface="Helvetica Neue"/>
                <a:cs typeface="Helvetica Neue"/>
                <a:sym typeface="Helvetica Neue"/>
              </a:rPr>
              <a:t>Date: </a:t>
            </a:r>
            <a:r>
              <a:rPr lang="en-US" sz="4000">
                <a:solidFill>
                  <a:srgbClr val="1D2260"/>
                </a:solidFill>
                <a:latin typeface="Helvetica Neue"/>
                <a:ea typeface="Helvetica Neue"/>
                <a:cs typeface="Helvetica Neue"/>
                <a:sym typeface="Helvetica Neue"/>
              </a:rPr>
              <a:t>05</a:t>
            </a:r>
            <a:r>
              <a:rPr lang="en-US" sz="4000">
                <a:solidFill>
                  <a:srgbClr val="1D2260"/>
                </a:solidFill>
                <a:latin typeface="Helvetica Neue"/>
                <a:ea typeface="Helvetica Neue"/>
                <a:cs typeface="Helvetica Neue"/>
                <a:sym typeface="Helvetica Neue"/>
              </a:rPr>
              <a:t> Dec 24 </a:t>
            </a:r>
            <a:endParaRPr/>
          </a:p>
          <a:p>
            <a:pPr indent="-571500" lvl="0" marL="571500" marR="0" rtl="0" algn="l">
              <a:lnSpc>
                <a:spcPct val="115000"/>
              </a:lnSpc>
              <a:spcBef>
                <a:spcPts val="0"/>
              </a:spcBef>
              <a:spcAft>
                <a:spcPts val="0"/>
              </a:spcAft>
              <a:buClr>
                <a:srgbClr val="1D2260"/>
              </a:buClr>
              <a:buSzPts val="4000"/>
              <a:buFont typeface="Arial"/>
              <a:buChar char="•"/>
            </a:pPr>
            <a:r>
              <a:rPr b="1" lang="en-US" sz="4000">
                <a:solidFill>
                  <a:srgbClr val="1D2260"/>
                </a:solidFill>
                <a:latin typeface="Helvetica Neue"/>
                <a:ea typeface="Helvetica Neue"/>
                <a:cs typeface="Helvetica Neue"/>
                <a:sym typeface="Helvetica Neue"/>
              </a:rPr>
              <a:t>Location: </a:t>
            </a:r>
            <a:r>
              <a:rPr lang="en-US" sz="4000">
                <a:solidFill>
                  <a:srgbClr val="1D2260"/>
                </a:solidFill>
                <a:latin typeface="Helvetica Neue"/>
                <a:ea typeface="Helvetica Neue"/>
                <a:cs typeface="Helvetica Neue"/>
                <a:sym typeface="Helvetica Neue"/>
              </a:rPr>
              <a:t>Park West Campus, UTSA</a:t>
            </a:r>
            <a:endParaRPr/>
          </a:p>
          <a:p>
            <a:pPr indent="-571500" lvl="0" marL="571500" marR="0" rtl="0" algn="l">
              <a:lnSpc>
                <a:spcPct val="115000"/>
              </a:lnSpc>
              <a:spcBef>
                <a:spcPts val="0"/>
              </a:spcBef>
              <a:spcAft>
                <a:spcPts val="0"/>
              </a:spcAft>
              <a:buClr>
                <a:srgbClr val="1D2260"/>
              </a:buClr>
              <a:buSzPts val="4000"/>
              <a:buFont typeface="Arial"/>
              <a:buChar char="•"/>
            </a:pPr>
            <a:r>
              <a:rPr b="1" lang="en-US" sz="4000">
                <a:solidFill>
                  <a:srgbClr val="1D2260"/>
                </a:solidFill>
                <a:latin typeface="Helvetica Neue"/>
                <a:ea typeface="Helvetica Neue"/>
                <a:cs typeface="Helvetica Neue"/>
                <a:sym typeface="Helvetica Neue"/>
              </a:rPr>
              <a:t>Cost</a:t>
            </a:r>
            <a:r>
              <a:rPr lang="en-US" sz="4000">
                <a:solidFill>
                  <a:srgbClr val="1D2260"/>
                </a:solidFill>
                <a:latin typeface="Helvetica Neue"/>
                <a:ea typeface="Helvetica Neue"/>
                <a:cs typeface="Helvetica Neue"/>
                <a:sym typeface="Helvetica Neue"/>
              </a:rPr>
              <a:t>: TBD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306d1fe8f54_0_0"/>
          <p:cNvSpPr/>
          <p:nvPr/>
        </p:nvSpPr>
        <p:spPr>
          <a:xfrm>
            <a:off x="180895" y="1271376"/>
            <a:ext cx="11787600" cy="91500"/>
          </a:xfrm>
          <a:prstGeom prst="rect">
            <a:avLst/>
          </a:prstGeom>
          <a:gradFill>
            <a:gsLst>
              <a:gs pos="0">
                <a:srgbClr val="F5732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 name="Google Shape;198;g306d1fe8f54_0_0"/>
          <p:cNvSpPr txBox="1"/>
          <p:nvPr/>
        </p:nvSpPr>
        <p:spPr>
          <a:xfrm>
            <a:off x="2305817" y="268888"/>
            <a:ext cx="75375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rgbClr val="1D2260"/>
                </a:solidFill>
                <a:latin typeface="Helvetica Neue"/>
                <a:ea typeface="Helvetica Neue"/>
                <a:cs typeface="Helvetica Neue"/>
                <a:sym typeface="Helvetica Neue"/>
              </a:rPr>
              <a:t>Chain of Events</a:t>
            </a:r>
            <a:endParaRPr/>
          </a:p>
        </p:txBody>
      </p:sp>
      <p:sp>
        <p:nvSpPr>
          <p:cNvPr id="199" name="Google Shape;199;g306d1fe8f54_0_0"/>
          <p:cNvSpPr/>
          <p:nvPr/>
        </p:nvSpPr>
        <p:spPr>
          <a:xfrm>
            <a:off x="180895" y="6377308"/>
            <a:ext cx="11787600" cy="91500"/>
          </a:xfrm>
          <a:prstGeom prst="rect">
            <a:avLst/>
          </a:prstGeom>
          <a:gradFill>
            <a:gsLst>
              <a:gs pos="0">
                <a:schemeClr val="accent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0" name="Google Shape;200;g306d1fe8f54_0_0"/>
          <p:cNvPicPr preferRelativeResize="0"/>
          <p:nvPr/>
        </p:nvPicPr>
        <p:blipFill rotWithShape="1">
          <a:blip r:embed="rId3">
            <a:alphaModFix/>
          </a:blip>
          <a:srcRect b="0" l="0" r="0" t="0"/>
          <a:stretch/>
        </p:blipFill>
        <p:spPr>
          <a:xfrm>
            <a:off x="10516344" y="113810"/>
            <a:ext cx="1600042" cy="1134706"/>
          </a:xfrm>
          <a:prstGeom prst="rect">
            <a:avLst/>
          </a:prstGeom>
          <a:noFill/>
          <a:ln>
            <a:noFill/>
          </a:ln>
        </p:spPr>
      </p:pic>
      <p:sp>
        <p:nvSpPr>
          <p:cNvPr id="201" name="Google Shape;201;g306d1fe8f54_0_0"/>
          <p:cNvSpPr txBox="1"/>
          <p:nvPr/>
        </p:nvSpPr>
        <p:spPr>
          <a:xfrm>
            <a:off x="1" y="6493461"/>
            <a:ext cx="12192000" cy="338700"/>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lang="en-US" sz="1600">
                <a:solidFill>
                  <a:srgbClr val="F57322"/>
                </a:solidFill>
                <a:latin typeface="Helvetica Neue"/>
                <a:ea typeface="Helvetica Neue"/>
                <a:cs typeface="Helvetica Neue"/>
                <a:sym typeface="Helvetica Neue"/>
              </a:rPr>
              <a:t>Air Force ROTC Detachment 842 </a:t>
            </a:r>
            <a:r>
              <a:rPr lang="en-US" sz="1600">
                <a:solidFill>
                  <a:srgbClr val="002060"/>
                </a:solidFill>
                <a:latin typeface="Helvetica Neue"/>
                <a:ea typeface="Helvetica Neue"/>
                <a:cs typeface="Helvetica Neue"/>
                <a:sym typeface="Helvetica Neue"/>
              </a:rPr>
              <a:t>•  We Build Exceptional Officers •  </a:t>
            </a:r>
            <a:r>
              <a:rPr lang="en-US" sz="1600">
                <a:solidFill>
                  <a:srgbClr val="F57322"/>
                </a:solidFill>
                <a:latin typeface="Helvetica Neue"/>
                <a:ea typeface="Helvetica Neue"/>
                <a:cs typeface="Helvetica Neue"/>
                <a:sym typeface="Helvetica Neue"/>
              </a:rPr>
              <a:t>The University of Texas at San Antonio</a:t>
            </a:r>
            <a:endParaRPr/>
          </a:p>
        </p:txBody>
      </p:sp>
      <p:pic>
        <p:nvPicPr>
          <p:cNvPr id="202" name="Google Shape;202;g306d1fe8f54_0_0"/>
          <p:cNvPicPr preferRelativeResize="0"/>
          <p:nvPr/>
        </p:nvPicPr>
        <p:blipFill rotWithShape="1">
          <a:blip r:embed="rId4">
            <a:alphaModFix/>
          </a:blip>
          <a:srcRect b="20401" l="0" r="0" t="0"/>
          <a:stretch/>
        </p:blipFill>
        <p:spPr>
          <a:xfrm>
            <a:off x="180895" y="393942"/>
            <a:ext cx="1535927" cy="583087"/>
          </a:xfrm>
          <a:prstGeom prst="rect">
            <a:avLst/>
          </a:prstGeom>
          <a:noFill/>
          <a:ln>
            <a:noFill/>
          </a:ln>
        </p:spPr>
      </p:pic>
      <p:sp>
        <p:nvSpPr>
          <p:cNvPr id="203" name="Google Shape;203;g306d1fe8f54_0_0"/>
          <p:cNvSpPr/>
          <p:nvPr/>
        </p:nvSpPr>
        <p:spPr>
          <a:xfrm>
            <a:off x="729742" y="1415167"/>
            <a:ext cx="10689900" cy="4339800"/>
          </a:xfrm>
          <a:prstGeom prst="rect">
            <a:avLst/>
          </a:prstGeom>
          <a:noFill/>
          <a:ln>
            <a:noFill/>
          </a:ln>
        </p:spPr>
        <p:txBody>
          <a:bodyPr anchorCtr="0" anchor="t" bIns="45700" lIns="91425" spcFirstLastPara="1" rIns="91425" wrap="square" tIns="45700">
            <a:noAutofit/>
          </a:bodyPr>
          <a:lstStyle/>
          <a:p>
            <a:pPr indent="-571500" lvl="0" marL="571500" marR="0" rtl="0" algn="l">
              <a:lnSpc>
                <a:spcPct val="115000"/>
              </a:lnSpc>
              <a:spcBef>
                <a:spcPts val="0"/>
              </a:spcBef>
              <a:spcAft>
                <a:spcPts val="0"/>
              </a:spcAft>
              <a:buClr>
                <a:srgbClr val="1D2260"/>
              </a:buClr>
              <a:buSzPts val="4000"/>
              <a:buChar char="•"/>
            </a:pPr>
            <a:r>
              <a:rPr lang="en-US" sz="4000">
                <a:solidFill>
                  <a:srgbClr val="1D2260"/>
                </a:solidFill>
                <a:latin typeface="Helvetica Neue"/>
                <a:ea typeface="Helvetica Neue"/>
                <a:cs typeface="Helvetica Neue"/>
                <a:sym typeface="Helvetica Neue"/>
              </a:rPr>
              <a:t>Assembly</a:t>
            </a:r>
            <a:endParaRPr sz="4000">
              <a:solidFill>
                <a:srgbClr val="1D2260"/>
              </a:solidFill>
              <a:latin typeface="Helvetica Neue"/>
              <a:ea typeface="Helvetica Neue"/>
              <a:cs typeface="Helvetica Neue"/>
              <a:sym typeface="Helvetica Neue"/>
            </a:endParaRPr>
          </a:p>
          <a:p>
            <a:pPr indent="-571500" lvl="0" marL="571500" marR="0" rtl="0" algn="l">
              <a:lnSpc>
                <a:spcPct val="115000"/>
              </a:lnSpc>
              <a:spcBef>
                <a:spcPts val="0"/>
              </a:spcBef>
              <a:spcAft>
                <a:spcPts val="0"/>
              </a:spcAft>
              <a:buClr>
                <a:srgbClr val="1D2260"/>
              </a:buClr>
              <a:buSzPts val="4000"/>
              <a:buFont typeface="Helvetica Neue"/>
              <a:buChar char="•"/>
            </a:pPr>
            <a:r>
              <a:rPr lang="en-US" sz="4000">
                <a:solidFill>
                  <a:srgbClr val="1D2260"/>
                </a:solidFill>
                <a:latin typeface="Helvetica Neue"/>
                <a:ea typeface="Helvetica Neue"/>
                <a:cs typeface="Helvetica Neue"/>
                <a:sym typeface="Helvetica Neue"/>
              </a:rPr>
              <a:t>C/Colonel Pin On</a:t>
            </a:r>
            <a:endParaRPr sz="4000">
              <a:solidFill>
                <a:srgbClr val="1D2260"/>
              </a:solidFill>
              <a:latin typeface="Helvetica Neue"/>
              <a:ea typeface="Helvetica Neue"/>
              <a:cs typeface="Helvetica Neue"/>
              <a:sym typeface="Helvetica Neue"/>
            </a:endParaRPr>
          </a:p>
          <a:p>
            <a:pPr indent="-571500" lvl="0" marL="571500" marR="0" rtl="0" algn="l">
              <a:lnSpc>
                <a:spcPct val="115000"/>
              </a:lnSpc>
              <a:spcBef>
                <a:spcPts val="0"/>
              </a:spcBef>
              <a:spcAft>
                <a:spcPts val="0"/>
              </a:spcAft>
              <a:buClr>
                <a:srgbClr val="1D2260"/>
              </a:buClr>
              <a:buSzPts val="4000"/>
              <a:buFont typeface="Helvetica Neue"/>
              <a:buChar char="•"/>
            </a:pPr>
            <a:r>
              <a:rPr lang="en-US" sz="4000">
                <a:solidFill>
                  <a:srgbClr val="1D2260"/>
                </a:solidFill>
                <a:latin typeface="Helvetica Neue"/>
                <a:ea typeface="Helvetica Neue"/>
                <a:cs typeface="Helvetica Neue"/>
                <a:sym typeface="Helvetica Neue"/>
              </a:rPr>
              <a:t>March on/Formation of Parade</a:t>
            </a:r>
            <a:endParaRPr sz="4000">
              <a:solidFill>
                <a:srgbClr val="1D2260"/>
              </a:solidFill>
              <a:latin typeface="Helvetica Neue"/>
              <a:ea typeface="Helvetica Neue"/>
              <a:cs typeface="Helvetica Neue"/>
              <a:sym typeface="Helvetica Neue"/>
            </a:endParaRPr>
          </a:p>
          <a:p>
            <a:pPr indent="-571500" lvl="0" marL="571500" marR="0" rtl="0" algn="l">
              <a:lnSpc>
                <a:spcPct val="115000"/>
              </a:lnSpc>
              <a:spcBef>
                <a:spcPts val="0"/>
              </a:spcBef>
              <a:spcAft>
                <a:spcPts val="0"/>
              </a:spcAft>
              <a:buClr>
                <a:srgbClr val="1D2260"/>
              </a:buClr>
              <a:buSzPts val="4000"/>
              <a:buFont typeface="Helvetica Neue"/>
              <a:buChar char="•"/>
            </a:pPr>
            <a:r>
              <a:rPr lang="en-US" sz="4000">
                <a:solidFill>
                  <a:srgbClr val="1D2260"/>
                </a:solidFill>
                <a:latin typeface="Helvetica Neue"/>
                <a:ea typeface="Helvetica Neue"/>
                <a:cs typeface="Helvetica Neue"/>
                <a:sym typeface="Helvetica Neue"/>
              </a:rPr>
              <a:t>Change of Command</a:t>
            </a:r>
            <a:endParaRPr sz="4000">
              <a:solidFill>
                <a:srgbClr val="1D2260"/>
              </a:solidFill>
              <a:latin typeface="Helvetica Neue"/>
              <a:ea typeface="Helvetica Neue"/>
              <a:cs typeface="Helvetica Neue"/>
              <a:sym typeface="Helvetica Neue"/>
            </a:endParaRPr>
          </a:p>
          <a:p>
            <a:pPr indent="-571500" lvl="0" marL="571500" marR="0" rtl="0" algn="l">
              <a:lnSpc>
                <a:spcPct val="115000"/>
              </a:lnSpc>
              <a:spcBef>
                <a:spcPts val="0"/>
              </a:spcBef>
              <a:spcAft>
                <a:spcPts val="0"/>
              </a:spcAft>
              <a:buClr>
                <a:srgbClr val="1D2260"/>
              </a:buClr>
              <a:buSzPts val="4000"/>
              <a:buFont typeface="Helvetica Neue"/>
              <a:buChar char="•"/>
            </a:pPr>
            <a:r>
              <a:rPr lang="en-US" sz="4000">
                <a:solidFill>
                  <a:srgbClr val="1D2260"/>
                </a:solidFill>
                <a:latin typeface="Helvetica Neue"/>
                <a:ea typeface="Helvetica Neue"/>
                <a:cs typeface="Helvetica Neue"/>
                <a:sym typeface="Helvetica Neue"/>
              </a:rPr>
              <a:t>Pass in Review</a:t>
            </a:r>
            <a:endParaRPr sz="4000">
              <a:solidFill>
                <a:srgbClr val="1D2260"/>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2"/>
          <p:cNvSpPr/>
          <p:nvPr/>
        </p:nvSpPr>
        <p:spPr>
          <a:xfrm>
            <a:off x="180895" y="1271376"/>
            <a:ext cx="11787466" cy="91440"/>
          </a:xfrm>
          <a:prstGeom prst="rect">
            <a:avLst/>
          </a:prstGeom>
          <a:gradFill>
            <a:gsLst>
              <a:gs pos="0">
                <a:srgbClr val="F5732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 name="Google Shape;210;p12"/>
          <p:cNvSpPr txBox="1"/>
          <p:nvPr/>
        </p:nvSpPr>
        <p:spPr>
          <a:xfrm>
            <a:off x="2305817" y="268888"/>
            <a:ext cx="7537622"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rgbClr val="001F46"/>
                </a:solidFill>
                <a:latin typeface="Helvetica Neue"/>
                <a:ea typeface="Helvetica Neue"/>
                <a:cs typeface="Helvetica Neue"/>
                <a:sym typeface="Helvetica Neue"/>
              </a:rPr>
              <a:t>POA&amp;M</a:t>
            </a:r>
            <a:endParaRPr/>
          </a:p>
        </p:txBody>
      </p:sp>
      <p:sp>
        <p:nvSpPr>
          <p:cNvPr id="211" name="Google Shape;211;p12"/>
          <p:cNvSpPr/>
          <p:nvPr/>
        </p:nvSpPr>
        <p:spPr>
          <a:xfrm>
            <a:off x="180895" y="6377308"/>
            <a:ext cx="11787466" cy="91440"/>
          </a:xfrm>
          <a:prstGeom prst="rect">
            <a:avLst/>
          </a:prstGeom>
          <a:gradFill>
            <a:gsLst>
              <a:gs pos="0">
                <a:schemeClr val="accent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12" name="Google Shape;212;p12"/>
          <p:cNvPicPr preferRelativeResize="0"/>
          <p:nvPr/>
        </p:nvPicPr>
        <p:blipFill rotWithShape="1">
          <a:blip r:embed="rId3">
            <a:alphaModFix/>
          </a:blip>
          <a:srcRect b="0" l="0" r="0" t="0"/>
          <a:stretch/>
        </p:blipFill>
        <p:spPr>
          <a:xfrm>
            <a:off x="10516344" y="113810"/>
            <a:ext cx="1600042" cy="1134706"/>
          </a:xfrm>
          <a:prstGeom prst="rect">
            <a:avLst/>
          </a:prstGeom>
          <a:noFill/>
          <a:ln>
            <a:noFill/>
          </a:ln>
        </p:spPr>
      </p:pic>
      <p:sp>
        <p:nvSpPr>
          <p:cNvPr id="213" name="Google Shape;213;p12"/>
          <p:cNvSpPr txBox="1"/>
          <p:nvPr/>
        </p:nvSpPr>
        <p:spPr>
          <a:xfrm>
            <a:off x="1" y="6493461"/>
            <a:ext cx="12192000" cy="338554"/>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lang="en-US" sz="1600">
                <a:solidFill>
                  <a:srgbClr val="F57322"/>
                </a:solidFill>
                <a:latin typeface="Helvetica Neue"/>
                <a:ea typeface="Helvetica Neue"/>
                <a:cs typeface="Helvetica Neue"/>
                <a:sym typeface="Helvetica Neue"/>
              </a:rPr>
              <a:t>Air Force ROTC Detachment 842 </a:t>
            </a:r>
            <a:r>
              <a:rPr lang="en-US" sz="1600">
                <a:solidFill>
                  <a:srgbClr val="002060"/>
                </a:solidFill>
                <a:latin typeface="Helvetica Neue"/>
                <a:ea typeface="Helvetica Neue"/>
                <a:cs typeface="Helvetica Neue"/>
                <a:sym typeface="Helvetica Neue"/>
              </a:rPr>
              <a:t>•  We Build Exceptional Officers •  </a:t>
            </a:r>
            <a:r>
              <a:rPr lang="en-US" sz="1600">
                <a:solidFill>
                  <a:srgbClr val="F57322"/>
                </a:solidFill>
                <a:latin typeface="Helvetica Neue"/>
                <a:ea typeface="Helvetica Neue"/>
                <a:cs typeface="Helvetica Neue"/>
                <a:sym typeface="Helvetica Neue"/>
              </a:rPr>
              <a:t>The University of Texas at San Antonio</a:t>
            </a:r>
            <a:endParaRPr/>
          </a:p>
        </p:txBody>
      </p:sp>
      <p:pic>
        <p:nvPicPr>
          <p:cNvPr id="214" name="Google Shape;214;p12"/>
          <p:cNvPicPr preferRelativeResize="0"/>
          <p:nvPr/>
        </p:nvPicPr>
        <p:blipFill rotWithShape="1">
          <a:blip r:embed="rId4">
            <a:alphaModFix/>
          </a:blip>
          <a:srcRect b="20399" l="0" r="0" t="0"/>
          <a:stretch/>
        </p:blipFill>
        <p:spPr>
          <a:xfrm>
            <a:off x="180895" y="393942"/>
            <a:ext cx="1535927" cy="583087"/>
          </a:xfrm>
          <a:prstGeom prst="rect">
            <a:avLst/>
          </a:prstGeom>
          <a:noFill/>
          <a:ln>
            <a:noFill/>
          </a:ln>
        </p:spPr>
      </p:pic>
      <p:graphicFrame>
        <p:nvGraphicFramePr>
          <p:cNvPr id="215" name="Google Shape;215;p12"/>
          <p:cNvGraphicFramePr/>
          <p:nvPr/>
        </p:nvGraphicFramePr>
        <p:xfrm>
          <a:off x="327520" y="1465029"/>
          <a:ext cx="3000000" cy="3000000"/>
        </p:xfrm>
        <a:graphic>
          <a:graphicData uri="http://schemas.openxmlformats.org/drawingml/2006/table">
            <a:tbl>
              <a:tblPr bandRow="1" firstRow="1">
                <a:noFill/>
                <a:tableStyleId>{958B1B84-6D56-4BA6-979B-43D5A176DE83}</a:tableStyleId>
              </a:tblPr>
              <a:tblGrid>
                <a:gridCol w="1739225"/>
                <a:gridCol w="2468450"/>
                <a:gridCol w="3643275"/>
                <a:gridCol w="3643275"/>
              </a:tblGrid>
              <a:tr h="442675">
                <a:tc>
                  <a:txBody>
                    <a:bodyPr/>
                    <a:lstStyle/>
                    <a:p>
                      <a:pPr indent="0" lvl="0" marL="0" marR="0" rtl="0" algn="ctr">
                        <a:spcBef>
                          <a:spcPts val="0"/>
                        </a:spcBef>
                        <a:spcAft>
                          <a:spcPts val="0"/>
                        </a:spcAft>
                        <a:buNone/>
                      </a:pPr>
                      <a:r>
                        <a:rPr lang="en-US" sz="2400" u="none" cap="none" strike="noStrike">
                          <a:solidFill>
                            <a:schemeClr val="lt1"/>
                          </a:solidFill>
                        </a:rPr>
                        <a:t>Action</a:t>
                      </a:r>
                      <a:endParaRPr/>
                    </a:p>
                  </a:txBody>
                  <a:tcPr marT="45725" marB="45725" marR="91450" marL="91450">
                    <a:lnL cap="flat" cmpd="sng" w="12700">
                      <a:solidFill>
                        <a:srgbClr val="1D226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1D2260"/>
                      </a:solidFill>
                      <a:prstDash val="solid"/>
                      <a:round/>
                      <a:headEnd len="sm" w="sm" type="none"/>
                      <a:tailEnd len="sm" w="sm" type="none"/>
                    </a:lnT>
                    <a:lnB cap="flat" cmpd="sng" w="12700">
                      <a:solidFill>
                        <a:schemeClr val="lt1"/>
                      </a:solidFill>
                      <a:prstDash val="solid"/>
                      <a:round/>
                      <a:headEnd len="sm" w="sm" type="none"/>
                      <a:tailEnd len="sm" w="sm" type="none"/>
                    </a:lnB>
                    <a:solidFill>
                      <a:srgbClr val="001F46"/>
                    </a:solidFill>
                  </a:tcPr>
                </a:tc>
                <a:tc>
                  <a:txBody>
                    <a:bodyPr/>
                    <a:lstStyle/>
                    <a:p>
                      <a:pPr indent="0" lvl="0" marL="0" marR="0" rtl="0" algn="ctr">
                        <a:spcBef>
                          <a:spcPts val="0"/>
                        </a:spcBef>
                        <a:spcAft>
                          <a:spcPts val="0"/>
                        </a:spcAft>
                        <a:buNone/>
                      </a:pPr>
                      <a:r>
                        <a:rPr lang="en-US" sz="2400" u="none" cap="none" strike="noStrike">
                          <a:solidFill>
                            <a:schemeClr val="lt1"/>
                          </a:solidFill>
                        </a:rPr>
                        <a:t>Suspense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1D2260"/>
                      </a:solidFill>
                      <a:prstDash val="solid"/>
                      <a:round/>
                      <a:headEnd len="sm" w="sm" type="none"/>
                      <a:tailEnd len="sm" w="sm" type="none"/>
                    </a:lnT>
                    <a:lnB cap="flat" cmpd="sng" w="12700">
                      <a:solidFill>
                        <a:schemeClr val="lt1"/>
                      </a:solidFill>
                      <a:prstDash val="solid"/>
                      <a:round/>
                      <a:headEnd len="sm" w="sm" type="none"/>
                      <a:tailEnd len="sm" w="sm" type="none"/>
                    </a:lnB>
                    <a:solidFill>
                      <a:srgbClr val="001F46"/>
                    </a:solidFill>
                  </a:tcPr>
                </a:tc>
                <a:tc>
                  <a:txBody>
                    <a:bodyPr/>
                    <a:lstStyle/>
                    <a:p>
                      <a:pPr indent="0" lvl="0" marL="0" marR="0" rtl="0" algn="ctr">
                        <a:spcBef>
                          <a:spcPts val="0"/>
                        </a:spcBef>
                        <a:spcAft>
                          <a:spcPts val="0"/>
                        </a:spcAft>
                        <a:buNone/>
                      </a:pPr>
                      <a:r>
                        <a:rPr lang="en-US" sz="2400" u="none" cap="none" strike="noStrike">
                          <a:solidFill>
                            <a:schemeClr val="lt1"/>
                          </a:solidFill>
                        </a:rPr>
                        <a:t>Status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1D2260"/>
                      </a:solidFill>
                      <a:prstDash val="solid"/>
                      <a:round/>
                      <a:headEnd len="sm" w="sm" type="none"/>
                      <a:tailEnd len="sm" w="sm" type="none"/>
                    </a:lnT>
                    <a:lnB cap="flat" cmpd="sng" w="12700">
                      <a:solidFill>
                        <a:schemeClr val="lt1"/>
                      </a:solidFill>
                      <a:prstDash val="solid"/>
                      <a:round/>
                      <a:headEnd len="sm" w="sm" type="none"/>
                      <a:tailEnd len="sm" w="sm" type="none"/>
                    </a:lnB>
                    <a:solidFill>
                      <a:srgbClr val="001F46"/>
                    </a:solidFill>
                  </a:tcPr>
                </a:tc>
                <a:tc>
                  <a:txBody>
                    <a:bodyPr/>
                    <a:lstStyle/>
                    <a:p>
                      <a:pPr indent="0" lvl="0" marL="0" marR="0" rtl="0" algn="ctr">
                        <a:spcBef>
                          <a:spcPts val="0"/>
                        </a:spcBef>
                        <a:spcAft>
                          <a:spcPts val="0"/>
                        </a:spcAft>
                        <a:buNone/>
                      </a:pPr>
                      <a:r>
                        <a:rPr lang="en-US" sz="2400" u="none" cap="none" strike="noStrike">
                          <a:solidFill>
                            <a:schemeClr val="lt1"/>
                          </a:solidFill>
                        </a:rPr>
                        <a:t>OPR</a:t>
                      </a:r>
                      <a:endParaRPr sz="2400" u="sng" cap="none" strike="noStrike">
                        <a:solidFill>
                          <a:schemeClr val="lt1"/>
                        </a:solidFill>
                      </a:endParaRPr>
                    </a:p>
                  </a:txBody>
                  <a:tcPr marT="45725" marB="45725" marR="91450" marL="91450">
                    <a:lnL cap="flat" cmpd="sng" w="12700">
                      <a:solidFill>
                        <a:schemeClr val="lt1"/>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rgbClr val="1D2260"/>
                      </a:solidFill>
                      <a:prstDash val="solid"/>
                      <a:round/>
                      <a:headEnd len="sm" w="sm" type="none"/>
                      <a:tailEnd len="sm" w="sm" type="none"/>
                    </a:lnT>
                    <a:lnB cap="flat" cmpd="sng" w="12700">
                      <a:solidFill>
                        <a:schemeClr val="lt1"/>
                      </a:solidFill>
                      <a:prstDash val="solid"/>
                      <a:round/>
                      <a:headEnd len="sm" w="sm" type="none"/>
                      <a:tailEnd len="sm" w="sm" type="none"/>
                    </a:lnB>
                    <a:solidFill>
                      <a:srgbClr val="001F46"/>
                    </a:solidFill>
                  </a:tcPr>
                </a:tc>
              </a:tr>
              <a:tr h="764075">
                <a:tc>
                  <a:txBody>
                    <a:bodyPr/>
                    <a:lstStyle/>
                    <a:p>
                      <a:pPr indent="0" lvl="0" marL="0" marR="0" rtl="0" algn="ctr">
                        <a:spcBef>
                          <a:spcPts val="0"/>
                        </a:spcBef>
                        <a:spcAft>
                          <a:spcPts val="0"/>
                        </a:spcAft>
                        <a:buNone/>
                      </a:pPr>
                      <a:r>
                        <a:rPr b="1" lang="en-US" sz="2200">
                          <a:solidFill>
                            <a:srgbClr val="1D2260"/>
                          </a:solidFill>
                        </a:rPr>
                        <a:t>Reserve Fields</a:t>
                      </a:r>
                      <a:endParaRPr b="1" sz="2200" u="none" cap="none" strike="noStrike">
                        <a:solidFill>
                          <a:srgbClr val="1D2260"/>
                        </a:solidFill>
                      </a:endParaRPr>
                    </a:p>
                  </a:txBody>
                  <a:tcPr marT="45725" marB="45725" marR="91450" marL="91450" anchor="ctr">
                    <a:lnL cap="flat" cmpd="sng" w="12700">
                      <a:solidFill>
                        <a:srgbClr val="1D2260"/>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1D2260"/>
                      </a:solidFill>
                      <a:prstDash val="solid"/>
                      <a:round/>
                      <a:headEnd len="sm" w="sm" type="none"/>
                      <a:tailEnd len="sm" w="sm" type="none"/>
                    </a:lnB>
                  </a:tcPr>
                </a:tc>
                <a:tc>
                  <a:txBody>
                    <a:bodyPr/>
                    <a:lstStyle/>
                    <a:p>
                      <a:pPr indent="0" lvl="0" marL="0" marR="0" rtl="0" algn="ctr">
                        <a:spcBef>
                          <a:spcPts val="0"/>
                        </a:spcBef>
                        <a:spcAft>
                          <a:spcPts val="0"/>
                        </a:spcAft>
                        <a:buNone/>
                      </a:pPr>
                      <a:r>
                        <a:rPr lang="en-US" sz="2200">
                          <a:solidFill>
                            <a:srgbClr val="1D2260"/>
                          </a:solidFill>
                        </a:rPr>
                        <a:t>N/A</a:t>
                      </a:r>
                      <a:endParaRPr sz="2200" u="none" cap="none" strike="noStrike">
                        <a:solidFill>
                          <a:srgbClr val="1D2260"/>
                        </a:solidFill>
                      </a:endParaRPr>
                    </a:p>
                  </a:txBody>
                  <a:tcPr marT="45725" marB="45725" marR="91450" marL="91450" anchor="ctr">
                    <a:lnL cap="flat" cmpd="sng" w="12700">
                      <a:solidFill>
                        <a:srgbClr val="1D2260"/>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1D2260"/>
                      </a:solidFill>
                      <a:prstDash val="solid"/>
                      <a:round/>
                      <a:headEnd len="sm" w="sm" type="none"/>
                      <a:tailEnd len="sm" w="sm" type="none"/>
                    </a:lnB>
                  </a:tcPr>
                </a:tc>
                <a:tc>
                  <a:txBody>
                    <a:bodyPr/>
                    <a:lstStyle/>
                    <a:p>
                      <a:pPr indent="0" lvl="0" marL="0" marR="0" rtl="0" algn="ctr">
                        <a:spcBef>
                          <a:spcPts val="0"/>
                        </a:spcBef>
                        <a:spcAft>
                          <a:spcPts val="0"/>
                        </a:spcAft>
                        <a:buNone/>
                      </a:pPr>
                      <a:r>
                        <a:rPr lang="en-US" sz="2200">
                          <a:solidFill>
                            <a:srgbClr val="1D2260"/>
                          </a:solidFill>
                        </a:rPr>
                        <a:t>Complete</a:t>
                      </a:r>
                      <a:endParaRPr sz="2200" u="none" cap="none" strike="noStrike">
                        <a:solidFill>
                          <a:srgbClr val="1D2260"/>
                        </a:solidFill>
                      </a:endParaRPr>
                    </a:p>
                  </a:txBody>
                  <a:tcPr marT="45725" marB="45725" marR="91450" marL="91450" anchor="ctr">
                    <a:lnL cap="flat" cmpd="sng" w="12700">
                      <a:solidFill>
                        <a:srgbClr val="1D2260"/>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1D2260"/>
                      </a:solidFill>
                      <a:prstDash val="solid"/>
                      <a:round/>
                      <a:headEnd len="sm" w="sm" type="none"/>
                      <a:tailEnd len="sm" w="sm" type="none"/>
                    </a:lnB>
                  </a:tcPr>
                </a:tc>
                <a:tc>
                  <a:txBody>
                    <a:bodyPr/>
                    <a:lstStyle/>
                    <a:p>
                      <a:pPr indent="0" lvl="0" marL="0" marR="0" rtl="0" algn="ctr">
                        <a:spcBef>
                          <a:spcPts val="0"/>
                        </a:spcBef>
                        <a:spcAft>
                          <a:spcPts val="0"/>
                        </a:spcAft>
                        <a:buNone/>
                      </a:pPr>
                      <a:r>
                        <a:rPr lang="en-US" sz="2200">
                          <a:solidFill>
                            <a:srgbClr val="1D2260"/>
                          </a:solidFill>
                        </a:rPr>
                        <a:t>C/Vallor, C/Al Luhaibat</a:t>
                      </a:r>
                      <a:endParaRPr sz="2200" u="none" cap="none" strike="noStrike">
                        <a:solidFill>
                          <a:srgbClr val="1D2260"/>
                        </a:solidFill>
                      </a:endParaRPr>
                    </a:p>
                  </a:txBody>
                  <a:tcPr marT="45725" marB="45725" marR="91450" marL="91450" anchor="ctr">
                    <a:lnL cap="flat" cmpd="sng" w="12700">
                      <a:solidFill>
                        <a:srgbClr val="1D2260"/>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1D2260"/>
                      </a:solidFill>
                      <a:prstDash val="solid"/>
                      <a:round/>
                      <a:headEnd len="sm" w="sm" type="none"/>
                      <a:tailEnd len="sm" w="sm" type="none"/>
                    </a:lnB>
                  </a:tcPr>
                </a:tc>
              </a:tr>
              <a:tr h="1418975">
                <a:tc>
                  <a:txBody>
                    <a:bodyPr/>
                    <a:lstStyle/>
                    <a:p>
                      <a:pPr indent="0" lvl="0" marL="0" marR="0" rtl="0" algn="ctr">
                        <a:spcBef>
                          <a:spcPts val="0"/>
                        </a:spcBef>
                        <a:spcAft>
                          <a:spcPts val="0"/>
                        </a:spcAft>
                        <a:buNone/>
                      </a:pPr>
                      <a:r>
                        <a:rPr b="1" lang="en-US" sz="2200">
                          <a:solidFill>
                            <a:srgbClr val="1D2260"/>
                          </a:solidFill>
                        </a:rPr>
                        <a:t>Conduct POC Practices</a:t>
                      </a:r>
                      <a:endParaRPr b="1" sz="2200" u="none" cap="none" strike="noStrike">
                        <a:solidFill>
                          <a:srgbClr val="1D2260"/>
                        </a:solidFill>
                      </a:endParaRPr>
                    </a:p>
                  </a:txBody>
                  <a:tcPr marT="45725" marB="45725" marR="91450" marL="91450" anchor="ctr">
                    <a:lnL cap="flat" cmpd="sng" w="12700">
                      <a:solidFill>
                        <a:srgbClr val="1D2260"/>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rgbClr val="1D2260"/>
                      </a:solidFill>
                      <a:prstDash val="solid"/>
                      <a:round/>
                      <a:headEnd len="sm" w="sm" type="none"/>
                      <a:tailEnd len="sm" w="sm" type="none"/>
                    </a:lnT>
                    <a:lnB cap="flat" cmpd="sng" w="12700">
                      <a:solidFill>
                        <a:srgbClr val="1D2260"/>
                      </a:solidFill>
                      <a:prstDash val="solid"/>
                      <a:round/>
                      <a:headEnd len="sm" w="sm" type="none"/>
                      <a:tailEnd len="sm" w="sm" type="none"/>
                    </a:lnB>
                  </a:tcPr>
                </a:tc>
                <a:tc>
                  <a:txBody>
                    <a:bodyPr/>
                    <a:lstStyle/>
                    <a:p>
                      <a:pPr indent="0" lvl="0" marL="0" marR="0" rtl="0" algn="ctr">
                        <a:spcBef>
                          <a:spcPts val="0"/>
                        </a:spcBef>
                        <a:spcAft>
                          <a:spcPts val="0"/>
                        </a:spcAft>
                        <a:buNone/>
                      </a:pPr>
                      <a:r>
                        <a:rPr lang="en-US" sz="2200">
                          <a:solidFill>
                            <a:srgbClr val="1D2260"/>
                          </a:solidFill>
                        </a:rPr>
                        <a:t>21 Nov 2024</a:t>
                      </a:r>
                      <a:endParaRPr sz="2200" u="none" cap="none" strike="noStrike">
                        <a:solidFill>
                          <a:srgbClr val="1D2260"/>
                        </a:solidFill>
                      </a:endParaRPr>
                    </a:p>
                  </a:txBody>
                  <a:tcPr marT="45725" marB="45725" marR="91450" marL="91450" anchor="ctr">
                    <a:lnL cap="flat" cmpd="sng" w="12700">
                      <a:solidFill>
                        <a:srgbClr val="1D2260"/>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rgbClr val="1D2260"/>
                      </a:solidFill>
                      <a:prstDash val="solid"/>
                      <a:round/>
                      <a:headEnd len="sm" w="sm" type="none"/>
                      <a:tailEnd len="sm" w="sm" type="none"/>
                    </a:lnT>
                    <a:lnB cap="flat" cmpd="sng" w="12700">
                      <a:solidFill>
                        <a:srgbClr val="1D2260"/>
                      </a:solidFill>
                      <a:prstDash val="solid"/>
                      <a:round/>
                      <a:headEnd len="sm" w="sm" type="none"/>
                      <a:tailEnd len="sm" w="sm" type="none"/>
                    </a:lnB>
                  </a:tcPr>
                </a:tc>
                <a:tc>
                  <a:txBody>
                    <a:bodyPr/>
                    <a:lstStyle/>
                    <a:p>
                      <a:pPr indent="0" lvl="0" marL="0" marR="0" rtl="0" algn="ctr">
                        <a:spcBef>
                          <a:spcPts val="0"/>
                        </a:spcBef>
                        <a:spcAft>
                          <a:spcPts val="0"/>
                        </a:spcAft>
                        <a:buNone/>
                      </a:pPr>
                      <a:r>
                        <a:rPr lang="en-US" sz="2200">
                          <a:solidFill>
                            <a:srgbClr val="1D2260"/>
                          </a:solidFill>
                        </a:rPr>
                        <a:t>Not Started</a:t>
                      </a:r>
                      <a:endParaRPr sz="2200" u="none" cap="none" strike="noStrike">
                        <a:solidFill>
                          <a:srgbClr val="1D2260"/>
                        </a:solidFill>
                      </a:endParaRPr>
                    </a:p>
                  </a:txBody>
                  <a:tcPr marT="45725" marB="45725" marR="91450" marL="91450" anchor="ctr">
                    <a:lnL cap="flat" cmpd="sng" w="12700">
                      <a:solidFill>
                        <a:srgbClr val="1D2260"/>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rgbClr val="1D2260"/>
                      </a:solidFill>
                      <a:prstDash val="solid"/>
                      <a:round/>
                      <a:headEnd len="sm" w="sm" type="none"/>
                      <a:tailEnd len="sm" w="sm" type="none"/>
                    </a:lnT>
                    <a:lnB cap="flat" cmpd="sng" w="12700">
                      <a:solidFill>
                        <a:srgbClr val="1D2260"/>
                      </a:solidFill>
                      <a:prstDash val="solid"/>
                      <a:round/>
                      <a:headEnd len="sm" w="sm" type="none"/>
                      <a:tailEnd len="sm" w="sm" type="none"/>
                    </a:lnB>
                  </a:tcPr>
                </a:tc>
                <a:tc>
                  <a:txBody>
                    <a:bodyPr/>
                    <a:lstStyle/>
                    <a:p>
                      <a:pPr indent="0" lvl="0" marL="0" marR="0" rtl="0" algn="ctr">
                        <a:spcBef>
                          <a:spcPts val="0"/>
                        </a:spcBef>
                        <a:spcAft>
                          <a:spcPts val="0"/>
                        </a:spcAft>
                        <a:buNone/>
                      </a:pPr>
                      <a:r>
                        <a:rPr lang="en-US" sz="2200">
                          <a:solidFill>
                            <a:srgbClr val="1D2260"/>
                          </a:solidFill>
                        </a:rPr>
                        <a:t>C/Vallor, C/Al Luhaibat</a:t>
                      </a:r>
                      <a:endParaRPr sz="2200" u="none" cap="none" strike="noStrike">
                        <a:solidFill>
                          <a:srgbClr val="1D2260"/>
                        </a:solidFill>
                      </a:endParaRPr>
                    </a:p>
                  </a:txBody>
                  <a:tcPr marT="45725" marB="45725" marR="91450" marL="91450" anchor="ctr">
                    <a:lnL cap="flat" cmpd="sng" w="12700">
                      <a:solidFill>
                        <a:srgbClr val="1D2260"/>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rgbClr val="1D2260"/>
                      </a:solidFill>
                      <a:prstDash val="solid"/>
                      <a:round/>
                      <a:headEnd len="sm" w="sm" type="none"/>
                      <a:tailEnd len="sm" w="sm" type="none"/>
                    </a:lnT>
                    <a:lnB cap="flat" cmpd="sng" w="12700">
                      <a:solidFill>
                        <a:srgbClr val="1D2260"/>
                      </a:solidFill>
                      <a:prstDash val="solid"/>
                      <a:round/>
                      <a:headEnd len="sm" w="sm" type="none"/>
                      <a:tailEnd len="sm" w="sm" type="none"/>
                    </a:lnB>
                  </a:tcPr>
                </a:tc>
              </a:tr>
              <a:tr h="442675">
                <a:tc>
                  <a:txBody>
                    <a:bodyPr/>
                    <a:lstStyle/>
                    <a:p>
                      <a:pPr indent="0" lvl="0" marL="0" marR="0" rtl="0" algn="ctr">
                        <a:spcBef>
                          <a:spcPts val="0"/>
                        </a:spcBef>
                        <a:spcAft>
                          <a:spcPts val="0"/>
                        </a:spcAft>
                        <a:buNone/>
                      </a:pPr>
                      <a:r>
                        <a:rPr b="1" lang="en-US" sz="2200">
                          <a:solidFill>
                            <a:srgbClr val="1D2260"/>
                          </a:solidFill>
                        </a:rPr>
                        <a:t>Conduct Wing Practices</a:t>
                      </a:r>
                      <a:endParaRPr b="1" sz="2200" u="none" cap="none" strike="noStrike">
                        <a:solidFill>
                          <a:srgbClr val="1D2260"/>
                        </a:solidFill>
                      </a:endParaRPr>
                    </a:p>
                  </a:txBody>
                  <a:tcPr marT="45725" marB="45725" marR="91450" marL="91450" anchor="ctr">
                    <a:lnL cap="flat" cmpd="sng" w="12700">
                      <a:solidFill>
                        <a:srgbClr val="1D2260"/>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rgbClr val="1D2260"/>
                      </a:solidFill>
                      <a:prstDash val="solid"/>
                      <a:round/>
                      <a:headEnd len="sm" w="sm" type="none"/>
                      <a:tailEnd len="sm" w="sm" type="none"/>
                    </a:lnT>
                    <a:lnB cap="flat" cmpd="sng" w="12700">
                      <a:solidFill>
                        <a:srgbClr val="1D226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200"/>
                        <a:buFont typeface="Calibri"/>
                        <a:buNone/>
                      </a:pPr>
                      <a:r>
                        <a:rPr lang="en-US" sz="2200">
                          <a:solidFill>
                            <a:srgbClr val="1D2260"/>
                          </a:solidFill>
                        </a:rPr>
                        <a:t>5 Dec 2024</a:t>
                      </a:r>
                      <a:endParaRPr sz="2200" u="none" cap="none" strike="noStrike">
                        <a:solidFill>
                          <a:srgbClr val="1D2260"/>
                        </a:solidFill>
                      </a:endParaRPr>
                    </a:p>
                  </a:txBody>
                  <a:tcPr marT="45725" marB="45725" marR="91450" marL="91450" anchor="ctr">
                    <a:lnL cap="flat" cmpd="sng" w="12700">
                      <a:solidFill>
                        <a:srgbClr val="1D2260"/>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rgbClr val="1D2260"/>
                      </a:solidFill>
                      <a:prstDash val="solid"/>
                      <a:round/>
                      <a:headEnd len="sm" w="sm" type="none"/>
                      <a:tailEnd len="sm" w="sm" type="none"/>
                    </a:lnT>
                    <a:lnB cap="flat" cmpd="sng" w="12700">
                      <a:solidFill>
                        <a:srgbClr val="1D2260"/>
                      </a:solidFill>
                      <a:prstDash val="solid"/>
                      <a:round/>
                      <a:headEnd len="sm" w="sm" type="none"/>
                      <a:tailEnd len="sm" w="sm" type="none"/>
                    </a:lnB>
                  </a:tcPr>
                </a:tc>
                <a:tc>
                  <a:txBody>
                    <a:bodyPr/>
                    <a:lstStyle/>
                    <a:p>
                      <a:pPr indent="0" lvl="0" marL="0" marR="0" rtl="0" algn="ctr">
                        <a:spcBef>
                          <a:spcPts val="0"/>
                        </a:spcBef>
                        <a:spcAft>
                          <a:spcPts val="0"/>
                        </a:spcAft>
                        <a:buNone/>
                      </a:pPr>
                      <a:r>
                        <a:rPr lang="en-US" sz="2200">
                          <a:solidFill>
                            <a:srgbClr val="1D2260"/>
                          </a:solidFill>
                        </a:rPr>
                        <a:t>Not Started </a:t>
                      </a:r>
                      <a:endParaRPr sz="2200" u="none" cap="none" strike="noStrike">
                        <a:solidFill>
                          <a:srgbClr val="1D2260"/>
                        </a:solidFill>
                      </a:endParaRPr>
                    </a:p>
                  </a:txBody>
                  <a:tcPr marT="45725" marB="45725" marR="91450" marL="91450" anchor="ctr">
                    <a:lnL cap="flat" cmpd="sng" w="12700">
                      <a:solidFill>
                        <a:srgbClr val="1D2260"/>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rgbClr val="1D2260"/>
                      </a:solidFill>
                      <a:prstDash val="solid"/>
                      <a:round/>
                      <a:headEnd len="sm" w="sm" type="none"/>
                      <a:tailEnd len="sm" w="sm" type="none"/>
                    </a:lnT>
                    <a:lnB cap="flat" cmpd="sng" w="12700">
                      <a:solidFill>
                        <a:srgbClr val="1D2260"/>
                      </a:solidFill>
                      <a:prstDash val="solid"/>
                      <a:round/>
                      <a:headEnd len="sm" w="sm" type="none"/>
                      <a:tailEnd len="sm" w="sm" type="none"/>
                    </a:lnB>
                  </a:tcPr>
                </a:tc>
                <a:tc>
                  <a:txBody>
                    <a:bodyPr/>
                    <a:lstStyle/>
                    <a:p>
                      <a:pPr indent="0" lvl="0" marL="0" marR="0" rtl="0" algn="ctr">
                        <a:spcBef>
                          <a:spcPts val="0"/>
                        </a:spcBef>
                        <a:spcAft>
                          <a:spcPts val="0"/>
                        </a:spcAft>
                        <a:buNone/>
                      </a:pPr>
                      <a:r>
                        <a:rPr lang="en-US" sz="2200">
                          <a:solidFill>
                            <a:srgbClr val="1D2260"/>
                          </a:solidFill>
                        </a:rPr>
                        <a:t>C/Vallor, C/Al Luhaibat</a:t>
                      </a:r>
                      <a:endParaRPr sz="2200" u="none" cap="none" strike="noStrike">
                        <a:solidFill>
                          <a:srgbClr val="1D2260"/>
                        </a:solidFill>
                      </a:endParaRPr>
                    </a:p>
                  </a:txBody>
                  <a:tcPr marT="45725" marB="45725" marR="91450" marL="91450" anchor="ctr">
                    <a:lnL cap="flat" cmpd="sng" w="12700">
                      <a:solidFill>
                        <a:srgbClr val="1D2260"/>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rgbClr val="1D2260"/>
                      </a:solidFill>
                      <a:prstDash val="solid"/>
                      <a:round/>
                      <a:headEnd len="sm" w="sm" type="none"/>
                      <a:tailEnd len="sm" w="sm" type="none"/>
                    </a:lnT>
                    <a:lnB cap="flat" cmpd="sng" w="12700">
                      <a:solidFill>
                        <a:srgbClr val="1D226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3"/>
          <p:cNvSpPr/>
          <p:nvPr/>
        </p:nvSpPr>
        <p:spPr>
          <a:xfrm>
            <a:off x="180895" y="1271376"/>
            <a:ext cx="11787466" cy="91440"/>
          </a:xfrm>
          <a:prstGeom prst="rect">
            <a:avLst/>
          </a:prstGeom>
          <a:gradFill>
            <a:gsLst>
              <a:gs pos="0">
                <a:srgbClr val="F5732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13"/>
          <p:cNvSpPr txBox="1"/>
          <p:nvPr/>
        </p:nvSpPr>
        <p:spPr>
          <a:xfrm>
            <a:off x="2305817" y="268888"/>
            <a:ext cx="7537622"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rgbClr val="001F46"/>
                </a:solidFill>
                <a:latin typeface="Helvetica Neue"/>
                <a:ea typeface="Helvetica Neue"/>
                <a:cs typeface="Helvetica Neue"/>
                <a:sym typeface="Helvetica Neue"/>
              </a:rPr>
              <a:t>Committee Members &amp; Roles</a:t>
            </a:r>
            <a:endParaRPr/>
          </a:p>
        </p:txBody>
      </p:sp>
      <p:sp>
        <p:nvSpPr>
          <p:cNvPr id="223" name="Google Shape;223;p13"/>
          <p:cNvSpPr/>
          <p:nvPr/>
        </p:nvSpPr>
        <p:spPr>
          <a:xfrm>
            <a:off x="180895" y="6377308"/>
            <a:ext cx="11787466" cy="91440"/>
          </a:xfrm>
          <a:prstGeom prst="rect">
            <a:avLst/>
          </a:prstGeom>
          <a:gradFill>
            <a:gsLst>
              <a:gs pos="0">
                <a:schemeClr val="accent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24" name="Google Shape;224;p13"/>
          <p:cNvPicPr preferRelativeResize="0"/>
          <p:nvPr/>
        </p:nvPicPr>
        <p:blipFill rotWithShape="1">
          <a:blip r:embed="rId3">
            <a:alphaModFix/>
          </a:blip>
          <a:srcRect b="0" l="0" r="0" t="0"/>
          <a:stretch/>
        </p:blipFill>
        <p:spPr>
          <a:xfrm>
            <a:off x="10516344" y="113810"/>
            <a:ext cx="1600042" cy="1134706"/>
          </a:xfrm>
          <a:prstGeom prst="rect">
            <a:avLst/>
          </a:prstGeom>
          <a:noFill/>
          <a:ln>
            <a:noFill/>
          </a:ln>
        </p:spPr>
      </p:pic>
      <p:sp>
        <p:nvSpPr>
          <p:cNvPr id="225" name="Google Shape;225;p13"/>
          <p:cNvSpPr txBox="1"/>
          <p:nvPr/>
        </p:nvSpPr>
        <p:spPr>
          <a:xfrm>
            <a:off x="1" y="6493461"/>
            <a:ext cx="12192000" cy="338554"/>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lang="en-US" sz="1600">
                <a:solidFill>
                  <a:srgbClr val="F57322"/>
                </a:solidFill>
                <a:latin typeface="Helvetica Neue"/>
                <a:ea typeface="Helvetica Neue"/>
                <a:cs typeface="Helvetica Neue"/>
                <a:sym typeface="Helvetica Neue"/>
              </a:rPr>
              <a:t>Air Force ROTC Detachment 842 </a:t>
            </a:r>
            <a:r>
              <a:rPr lang="en-US" sz="1600">
                <a:solidFill>
                  <a:srgbClr val="002060"/>
                </a:solidFill>
                <a:latin typeface="Helvetica Neue"/>
                <a:ea typeface="Helvetica Neue"/>
                <a:cs typeface="Helvetica Neue"/>
                <a:sym typeface="Helvetica Neue"/>
              </a:rPr>
              <a:t>•  We Build Exceptional Officers •  </a:t>
            </a:r>
            <a:r>
              <a:rPr lang="en-US" sz="1600">
                <a:solidFill>
                  <a:srgbClr val="F57322"/>
                </a:solidFill>
                <a:latin typeface="Helvetica Neue"/>
                <a:ea typeface="Helvetica Neue"/>
                <a:cs typeface="Helvetica Neue"/>
                <a:sym typeface="Helvetica Neue"/>
              </a:rPr>
              <a:t>The University of Texas at San Antonio</a:t>
            </a:r>
            <a:endParaRPr/>
          </a:p>
        </p:txBody>
      </p:sp>
      <p:pic>
        <p:nvPicPr>
          <p:cNvPr id="226" name="Google Shape;226;p13"/>
          <p:cNvPicPr preferRelativeResize="0"/>
          <p:nvPr/>
        </p:nvPicPr>
        <p:blipFill rotWithShape="1">
          <a:blip r:embed="rId4">
            <a:alphaModFix/>
          </a:blip>
          <a:srcRect b="20399" l="0" r="0" t="0"/>
          <a:stretch/>
        </p:blipFill>
        <p:spPr>
          <a:xfrm>
            <a:off x="180895" y="393942"/>
            <a:ext cx="1535927" cy="583087"/>
          </a:xfrm>
          <a:prstGeom prst="rect">
            <a:avLst/>
          </a:prstGeom>
          <a:noFill/>
          <a:ln>
            <a:noFill/>
          </a:ln>
        </p:spPr>
      </p:pic>
      <p:graphicFrame>
        <p:nvGraphicFramePr>
          <p:cNvPr id="227" name="Google Shape;227;p13"/>
          <p:cNvGraphicFramePr/>
          <p:nvPr/>
        </p:nvGraphicFramePr>
        <p:xfrm>
          <a:off x="327520" y="1755973"/>
          <a:ext cx="3000000" cy="3000000"/>
        </p:xfrm>
        <a:graphic>
          <a:graphicData uri="http://schemas.openxmlformats.org/drawingml/2006/table">
            <a:tbl>
              <a:tblPr bandRow="1" firstRow="1">
                <a:noFill/>
                <a:tableStyleId>{958B1B84-6D56-4BA6-979B-43D5A176DE83}</a:tableStyleId>
              </a:tblPr>
              <a:tblGrid>
                <a:gridCol w="5269725"/>
                <a:gridCol w="6248400"/>
              </a:tblGrid>
              <a:tr h="705450">
                <a:tc>
                  <a:txBody>
                    <a:bodyPr/>
                    <a:lstStyle/>
                    <a:p>
                      <a:pPr indent="0" lvl="0" marL="0" marR="0" rtl="0" algn="ctr">
                        <a:spcBef>
                          <a:spcPts val="0"/>
                        </a:spcBef>
                        <a:spcAft>
                          <a:spcPts val="0"/>
                        </a:spcAft>
                        <a:buNone/>
                      </a:pPr>
                      <a:r>
                        <a:rPr lang="en-US" sz="2400" u="none" cap="none" strike="noStrike">
                          <a:solidFill>
                            <a:schemeClr val="lt1"/>
                          </a:solidFill>
                        </a:rPr>
                        <a:t>Role</a:t>
                      </a:r>
                      <a:endParaRPr/>
                    </a:p>
                  </a:txBody>
                  <a:tcPr marT="45725" marB="45725" marR="91450" marL="91450">
                    <a:lnL cap="flat" cmpd="sng" w="12700">
                      <a:solidFill>
                        <a:srgbClr val="1D2260"/>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1D2260"/>
                      </a:solidFill>
                      <a:prstDash val="solid"/>
                      <a:round/>
                      <a:headEnd len="sm" w="sm" type="none"/>
                      <a:tailEnd len="sm" w="sm" type="none"/>
                    </a:lnT>
                    <a:lnB cap="flat" cmpd="sng" w="12700">
                      <a:solidFill>
                        <a:schemeClr val="lt1"/>
                      </a:solidFill>
                      <a:prstDash val="solid"/>
                      <a:round/>
                      <a:headEnd len="sm" w="sm" type="none"/>
                      <a:tailEnd len="sm" w="sm" type="none"/>
                    </a:lnB>
                    <a:solidFill>
                      <a:srgbClr val="001F46"/>
                    </a:solidFill>
                  </a:tcPr>
                </a:tc>
                <a:tc>
                  <a:txBody>
                    <a:bodyPr/>
                    <a:lstStyle/>
                    <a:p>
                      <a:pPr indent="0" lvl="0" marL="0" marR="0" rtl="0" algn="ctr">
                        <a:spcBef>
                          <a:spcPts val="0"/>
                        </a:spcBef>
                        <a:spcAft>
                          <a:spcPts val="0"/>
                        </a:spcAft>
                        <a:buNone/>
                      </a:pPr>
                      <a:r>
                        <a:rPr lang="en-US" sz="2400" u="none" cap="none" strike="noStrike">
                          <a:solidFill>
                            <a:schemeClr val="lt1"/>
                          </a:solidFill>
                        </a:rPr>
                        <a:t>Member</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1D2260"/>
                      </a:solidFill>
                      <a:prstDash val="solid"/>
                      <a:round/>
                      <a:headEnd len="sm" w="sm" type="none"/>
                      <a:tailEnd len="sm" w="sm" type="none"/>
                    </a:lnT>
                    <a:lnB cap="flat" cmpd="sng" w="12700">
                      <a:solidFill>
                        <a:schemeClr val="lt1"/>
                      </a:solidFill>
                      <a:prstDash val="solid"/>
                      <a:round/>
                      <a:headEnd len="sm" w="sm" type="none"/>
                      <a:tailEnd len="sm" w="sm" type="none"/>
                    </a:lnB>
                    <a:solidFill>
                      <a:srgbClr val="001F46"/>
                    </a:solidFill>
                  </a:tcPr>
                </a:tc>
              </a:tr>
              <a:tr h="503450">
                <a:tc>
                  <a:txBody>
                    <a:bodyPr/>
                    <a:lstStyle/>
                    <a:p>
                      <a:pPr indent="0" lvl="0" marL="0" marR="0" rtl="0" algn="ctr">
                        <a:spcBef>
                          <a:spcPts val="0"/>
                        </a:spcBef>
                        <a:spcAft>
                          <a:spcPts val="0"/>
                        </a:spcAft>
                        <a:buNone/>
                      </a:pPr>
                      <a:r>
                        <a:rPr b="1" lang="en-US" sz="2200">
                          <a:solidFill>
                            <a:srgbClr val="1D2260"/>
                          </a:solidFill>
                        </a:rPr>
                        <a:t>Leads</a:t>
                      </a:r>
                      <a:endParaRPr b="1" sz="2200" u="none" cap="none" strike="noStrike">
                        <a:solidFill>
                          <a:srgbClr val="1D2260"/>
                        </a:solidFill>
                      </a:endParaRPr>
                    </a:p>
                  </a:txBody>
                  <a:tcPr marT="45725" marB="45725" marR="91450" marL="91450" anchor="ctr">
                    <a:lnL cap="flat" cmpd="sng" w="12700">
                      <a:solidFill>
                        <a:srgbClr val="1D2260"/>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1D2260"/>
                      </a:solidFill>
                      <a:prstDash val="solid"/>
                      <a:round/>
                      <a:headEnd len="sm" w="sm" type="none"/>
                      <a:tailEnd len="sm" w="sm" type="none"/>
                    </a:lnB>
                  </a:tcPr>
                </a:tc>
                <a:tc>
                  <a:txBody>
                    <a:bodyPr/>
                    <a:lstStyle/>
                    <a:p>
                      <a:pPr indent="0" lvl="0" marL="0" marR="0" rtl="0" algn="ctr">
                        <a:spcBef>
                          <a:spcPts val="0"/>
                        </a:spcBef>
                        <a:spcAft>
                          <a:spcPts val="0"/>
                        </a:spcAft>
                        <a:buNone/>
                      </a:pPr>
                      <a:r>
                        <a:rPr lang="en-US" sz="2200">
                          <a:solidFill>
                            <a:srgbClr val="1D2260"/>
                          </a:solidFill>
                        </a:rPr>
                        <a:t>C/Vallor and C/Al Luhaibat</a:t>
                      </a:r>
                      <a:endParaRPr sz="2200" u="none" cap="none" strike="noStrike">
                        <a:solidFill>
                          <a:srgbClr val="1D2260"/>
                        </a:solidFill>
                      </a:endParaRPr>
                    </a:p>
                  </a:txBody>
                  <a:tcPr marT="45725" marB="45725" marR="91450" marL="91450" anchor="ctr">
                    <a:lnL cap="flat" cmpd="sng" w="12700">
                      <a:solidFill>
                        <a:srgbClr val="1D2260"/>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1D2260"/>
                      </a:solidFill>
                      <a:prstDash val="solid"/>
                      <a:round/>
                      <a:headEnd len="sm" w="sm" type="none"/>
                      <a:tailEnd len="sm" w="sm" type="none"/>
                    </a:lnB>
                  </a:tcPr>
                </a:tc>
              </a:tr>
              <a:tr h="751500">
                <a:tc>
                  <a:txBody>
                    <a:bodyPr/>
                    <a:lstStyle/>
                    <a:p>
                      <a:pPr indent="0" lvl="0" marL="0" marR="0" rtl="0" algn="ctr">
                        <a:spcBef>
                          <a:spcPts val="0"/>
                        </a:spcBef>
                        <a:spcAft>
                          <a:spcPts val="0"/>
                        </a:spcAft>
                        <a:buNone/>
                      </a:pPr>
                      <a:r>
                        <a:rPr b="1" lang="en-US" sz="2200">
                          <a:solidFill>
                            <a:srgbClr val="1D2260"/>
                          </a:solidFill>
                        </a:rPr>
                        <a:t>MC (CW/ADJ)</a:t>
                      </a:r>
                      <a:endParaRPr b="1" sz="2200" u="none" cap="none" strike="noStrike">
                        <a:solidFill>
                          <a:srgbClr val="1D2260"/>
                        </a:solidFill>
                      </a:endParaRPr>
                    </a:p>
                  </a:txBody>
                  <a:tcPr marT="45725" marB="45725" marR="91450" marL="91450" anchor="ctr">
                    <a:lnL cap="flat" cmpd="sng" w="12700">
                      <a:solidFill>
                        <a:srgbClr val="1D2260"/>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rgbClr val="1D2260"/>
                      </a:solidFill>
                      <a:prstDash val="solid"/>
                      <a:round/>
                      <a:headEnd len="sm" w="sm" type="none"/>
                      <a:tailEnd len="sm" w="sm" type="none"/>
                    </a:lnT>
                    <a:lnB cap="flat" cmpd="sng" w="12700">
                      <a:solidFill>
                        <a:srgbClr val="1D2260"/>
                      </a:solidFill>
                      <a:prstDash val="solid"/>
                      <a:round/>
                      <a:headEnd len="sm" w="sm" type="none"/>
                      <a:tailEnd len="sm" w="sm" type="none"/>
                    </a:lnB>
                  </a:tcPr>
                </a:tc>
                <a:tc>
                  <a:txBody>
                    <a:bodyPr/>
                    <a:lstStyle/>
                    <a:p>
                      <a:pPr indent="0" lvl="0" marL="0" marR="0" rtl="0" algn="ctr">
                        <a:spcBef>
                          <a:spcPts val="0"/>
                        </a:spcBef>
                        <a:spcAft>
                          <a:spcPts val="0"/>
                        </a:spcAft>
                        <a:buNone/>
                      </a:pPr>
                      <a:r>
                        <a:rPr lang="en-US" sz="2200">
                          <a:solidFill>
                            <a:srgbClr val="1D2260"/>
                          </a:solidFill>
                        </a:rPr>
                        <a:t>C/Al Luhaibat</a:t>
                      </a:r>
                      <a:endParaRPr sz="2200" u="none" cap="none" strike="noStrike">
                        <a:solidFill>
                          <a:srgbClr val="1D2260"/>
                        </a:solidFill>
                      </a:endParaRPr>
                    </a:p>
                  </a:txBody>
                  <a:tcPr marT="45725" marB="45725" marR="91450" marL="91450" anchor="ctr">
                    <a:lnL cap="flat" cmpd="sng" w="12700">
                      <a:solidFill>
                        <a:srgbClr val="1D2260"/>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rgbClr val="1D2260"/>
                      </a:solidFill>
                      <a:prstDash val="solid"/>
                      <a:round/>
                      <a:headEnd len="sm" w="sm" type="none"/>
                      <a:tailEnd len="sm" w="sm" type="none"/>
                    </a:lnT>
                    <a:lnB cap="flat" cmpd="sng" w="12700">
                      <a:solidFill>
                        <a:srgbClr val="1D2260"/>
                      </a:solidFill>
                      <a:prstDash val="solid"/>
                      <a:round/>
                      <a:headEnd len="sm" w="sm" type="none"/>
                      <a:tailEnd len="sm" w="sm" type="none"/>
                    </a:lnB>
                  </a:tcPr>
                </a:tc>
              </a:tr>
              <a:tr h="683050">
                <a:tc>
                  <a:txBody>
                    <a:bodyPr/>
                    <a:lstStyle/>
                    <a:p>
                      <a:pPr indent="0" lvl="0" marL="0" marR="0" rtl="0" algn="ctr">
                        <a:spcBef>
                          <a:spcPts val="0"/>
                        </a:spcBef>
                        <a:spcAft>
                          <a:spcPts val="0"/>
                        </a:spcAft>
                        <a:buNone/>
                      </a:pPr>
                      <a:r>
                        <a:rPr b="1" lang="en-US" sz="2200">
                          <a:solidFill>
                            <a:srgbClr val="1D2260"/>
                          </a:solidFill>
                        </a:rPr>
                        <a:t>Set Up/Takedown </a:t>
                      </a:r>
                      <a:endParaRPr b="1" sz="2200" u="none" cap="none" strike="noStrike">
                        <a:solidFill>
                          <a:srgbClr val="1D2260"/>
                        </a:solidFill>
                      </a:endParaRPr>
                    </a:p>
                  </a:txBody>
                  <a:tcPr marT="45725" marB="45725" marR="91450" marL="91450" anchor="ctr">
                    <a:lnL cap="flat" cmpd="sng" w="12700">
                      <a:solidFill>
                        <a:srgbClr val="1D2260"/>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rgbClr val="1D2260"/>
                      </a:solidFill>
                      <a:prstDash val="solid"/>
                      <a:round/>
                      <a:headEnd len="sm" w="sm" type="none"/>
                      <a:tailEnd len="sm" w="sm" type="none"/>
                    </a:lnT>
                    <a:lnB cap="flat" cmpd="sng" w="12700">
                      <a:solidFill>
                        <a:srgbClr val="1D226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200"/>
                        <a:buFont typeface="Calibri"/>
                        <a:buNone/>
                      </a:pPr>
                      <a:r>
                        <a:rPr lang="en-US" sz="2200">
                          <a:solidFill>
                            <a:srgbClr val="1D2260"/>
                          </a:solidFill>
                        </a:rPr>
                        <a:t>C/Silva</a:t>
                      </a:r>
                      <a:endParaRPr sz="2200" u="none" cap="none" strike="noStrike">
                        <a:solidFill>
                          <a:srgbClr val="1D2260"/>
                        </a:solidFill>
                      </a:endParaRPr>
                    </a:p>
                  </a:txBody>
                  <a:tcPr marT="45725" marB="45725" marR="91450" marL="91450" anchor="ctr">
                    <a:lnL cap="flat" cmpd="sng" w="12700">
                      <a:solidFill>
                        <a:srgbClr val="1D2260"/>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rgbClr val="1D2260"/>
                      </a:solidFill>
                      <a:prstDash val="solid"/>
                      <a:round/>
                      <a:headEnd len="sm" w="sm" type="none"/>
                      <a:tailEnd len="sm" w="sm" type="none"/>
                    </a:lnT>
                    <a:lnB cap="flat" cmpd="sng" w="12700">
                      <a:solidFill>
                        <a:srgbClr val="1D2260"/>
                      </a:solidFill>
                      <a:prstDash val="solid"/>
                      <a:round/>
                      <a:headEnd len="sm" w="sm" type="none"/>
                      <a:tailEnd len="sm" w="sm" type="none"/>
                    </a:lnB>
                  </a:tcPr>
                </a:tc>
              </a:tr>
              <a:tr h="683050">
                <a:tc>
                  <a:txBody>
                    <a:bodyPr/>
                    <a:lstStyle/>
                    <a:p>
                      <a:pPr indent="0" lvl="0" marL="0" marR="0" rtl="0" algn="ctr">
                        <a:spcBef>
                          <a:spcPts val="0"/>
                        </a:spcBef>
                        <a:spcAft>
                          <a:spcPts val="0"/>
                        </a:spcAft>
                        <a:buNone/>
                      </a:pPr>
                      <a:r>
                        <a:rPr b="1" lang="en-US" sz="2200">
                          <a:solidFill>
                            <a:srgbClr val="1D2260"/>
                          </a:solidFill>
                        </a:rPr>
                        <a:t>Food and Drinks</a:t>
                      </a:r>
                      <a:endParaRPr b="1" sz="2200">
                        <a:solidFill>
                          <a:srgbClr val="1D2260"/>
                        </a:solidFill>
                      </a:endParaRPr>
                    </a:p>
                  </a:txBody>
                  <a:tcPr marT="45725" marB="45725" marR="91450" marL="91450" anchor="ctr">
                    <a:lnL cap="flat" cmpd="sng" w="12700">
                      <a:solidFill>
                        <a:srgbClr val="1D2260"/>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rgbClr val="1D2260"/>
                      </a:solidFill>
                      <a:prstDash val="solid"/>
                      <a:round/>
                      <a:headEnd len="sm" w="sm" type="none"/>
                      <a:tailEnd len="sm" w="sm" type="none"/>
                    </a:lnT>
                    <a:lnB cap="flat" cmpd="sng" w="12700">
                      <a:solidFill>
                        <a:srgbClr val="1D226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200">
                          <a:solidFill>
                            <a:srgbClr val="1D2260"/>
                          </a:solidFill>
                        </a:rPr>
                        <a:t>C/Rodriguez, Caden</a:t>
                      </a:r>
                      <a:endParaRPr sz="2200">
                        <a:solidFill>
                          <a:srgbClr val="1D2260"/>
                        </a:solidFill>
                      </a:endParaRPr>
                    </a:p>
                  </a:txBody>
                  <a:tcPr marT="45725" marB="45725" marR="91450" marL="91450" anchor="ctr">
                    <a:lnL cap="flat" cmpd="sng" w="12700">
                      <a:solidFill>
                        <a:srgbClr val="1D2260"/>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rgbClr val="1D2260"/>
                      </a:solidFill>
                      <a:prstDash val="solid"/>
                      <a:round/>
                      <a:headEnd len="sm" w="sm" type="none"/>
                      <a:tailEnd len="sm" w="sm" type="none"/>
                    </a:lnT>
                    <a:lnB cap="flat" cmpd="sng" w="12700">
                      <a:solidFill>
                        <a:srgbClr val="1D2260"/>
                      </a:solidFill>
                      <a:prstDash val="solid"/>
                      <a:round/>
                      <a:headEnd len="sm" w="sm" type="none"/>
                      <a:tailEnd len="sm" w="sm" type="none"/>
                    </a:lnB>
                  </a:tcPr>
                </a:tc>
              </a:tr>
              <a:tr h="683050">
                <a:tc>
                  <a:txBody>
                    <a:bodyPr/>
                    <a:lstStyle/>
                    <a:p>
                      <a:pPr indent="0" lvl="0" marL="0" marR="0" rtl="0" algn="ctr">
                        <a:spcBef>
                          <a:spcPts val="0"/>
                        </a:spcBef>
                        <a:spcAft>
                          <a:spcPts val="0"/>
                        </a:spcAft>
                        <a:buNone/>
                      </a:pPr>
                      <a:r>
                        <a:rPr b="1" lang="en-US" sz="2200">
                          <a:solidFill>
                            <a:srgbClr val="1D2260"/>
                          </a:solidFill>
                        </a:rPr>
                        <a:t>National Anthem</a:t>
                      </a:r>
                      <a:endParaRPr b="1" sz="2200">
                        <a:solidFill>
                          <a:srgbClr val="1D2260"/>
                        </a:solidFill>
                      </a:endParaRPr>
                    </a:p>
                  </a:txBody>
                  <a:tcPr marT="45725" marB="45725" marR="91450" marL="91450" anchor="ctr">
                    <a:lnL cap="flat" cmpd="sng" w="12700">
                      <a:solidFill>
                        <a:srgbClr val="1D2260"/>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rgbClr val="1D2260"/>
                      </a:solidFill>
                      <a:prstDash val="solid"/>
                      <a:round/>
                      <a:headEnd len="sm" w="sm" type="none"/>
                      <a:tailEnd len="sm" w="sm" type="none"/>
                    </a:lnT>
                    <a:lnB cap="flat" cmpd="sng" w="12700">
                      <a:solidFill>
                        <a:srgbClr val="1D226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200">
                          <a:solidFill>
                            <a:srgbClr val="1D2260"/>
                          </a:solidFill>
                        </a:rPr>
                        <a:t>TBD</a:t>
                      </a:r>
                      <a:endParaRPr sz="2200">
                        <a:solidFill>
                          <a:srgbClr val="1D2260"/>
                        </a:solidFill>
                      </a:endParaRPr>
                    </a:p>
                  </a:txBody>
                  <a:tcPr marT="45725" marB="45725" marR="91450" marL="91450" anchor="ctr">
                    <a:lnL cap="flat" cmpd="sng" w="12700">
                      <a:solidFill>
                        <a:srgbClr val="1D2260"/>
                      </a:solidFill>
                      <a:prstDash val="solid"/>
                      <a:round/>
                      <a:headEnd len="sm" w="sm" type="none"/>
                      <a:tailEnd len="sm" w="sm" type="none"/>
                    </a:lnL>
                    <a:lnR cap="flat" cmpd="sng" w="12700">
                      <a:solidFill>
                        <a:srgbClr val="1D2260"/>
                      </a:solidFill>
                      <a:prstDash val="solid"/>
                      <a:round/>
                      <a:headEnd len="sm" w="sm" type="none"/>
                      <a:tailEnd len="sm" w="sm" type="none"/>
                    </a:lnR>
                    <a:lnT cap="flat" cmpd="sng" w="12700">
                      <a:solidFill>
                        <a:srgbClr val="1D2260"/>
                      </a:solidFill>
                      <a:prstDash val="solid"/>
                      <a:round/>
                      <a:headEnd len="sm" w="sm" type="none"/>
                      <a:tailEnd len="sm" w="sm" type="none"/>
                    </a:lnT>
                    <a:lnB cap="flat" cmpd="sng" w="12700">
                      <a:solidFill>
                        <a:srgbClr val="1D226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cxnSp>
        <p:nvCxnSpPr>
          <p:cNvPr id="233" name="Google Shape;233;p14"/>
          <p:cNvCxnSpPr/>
          <p:nvPr/>
        </p:nvCxnSpPr>
        <p:spPr>
          <a:xfrm>
            <a:off x="4078649" y="4600448"/>
            <a:ext cx="406500" cy="0"/>
          </a:xfrm>
          <a:prstGeom prst="straightConnector1">
            <a:avLst/>
          </a:prstGeom>
          <a:noFill/>
          <a:ln cap="flat" cmpd="sng" w="38100">
            <a:solidFill>
              <a:schemeClr val="dk1"/>
            </a:solidFill>
            <a:prstDash val="solid"/>
            <a:miter lim="800000"/>
            <a:headEnd len="sm" w="sm" type="none"/>
            <a:tailEnd len="sm" w="sm" type="none"/>
          </a:ln>
        </p:spPr>
      </p:cxnSp>
      <p:sp>
        <p:nvSpPr>
          <p:cNvPr id="234" name="Google Shape;234;p14"/>
          <p:cNvSpPr/>
          <p:nvPr/>
        </p:nvSpPr>
        <p:spPr>
          <a:xfrm>
            <a:off x="180895" y="1271376"/>
            <a:ext cx="11787466" cy="91440"/>
          </a:xfrm>
          <a:prstGeom prst="rect">
            <a:avLst/>
          </a:prstGeom>
          <a:gradFill>
            <a:gsLst>
              <a:gs pos="0">
                <a:srgbClr val="F5732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14"/>
          <p:cNvSpPr txBox="1"/>
          <p:nvPr/>
        </p:nvSpPr>
        <p:spPr>
          <a:xfrm>
            <a:off x="2305817" y="268888"/>
            <a:ext cx="7537622"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rgbClr val="1D2260"/>
                </a:solidFill>
                <a:latin typeface="Helvetica Neue"/>
                <a:ea typeface="Helvetica Neue"/>
                <a:cs typeface="Helvetica Neue"/>
                <a:sym typeface="Helvetica Neue"/>
              </a:rPr>
              <a:t>Timeline</a:t>
            </a:r>
            <a:endParaRPr/>
          </a:p>
        </p:txBody>
      </p:sp>
      <p:sp>
        <p:nvSpPr>
          <p:cNvPr id="236" name="Google Shape;236;p14"/>
          <p:cNvSpPr/>
          <p:nvPr/>
        </p:nvSpPr>
        <p:spPr>
          <a:xfrm>
            <a:off x="180895" y="6377308"/>
            <a:ext cx="11787466" cy="91440"/>
          </a:xfrm>
          <a:prstGeom prst="rect">
            <a:avLst/>
          </a:prstGeom>
          <a:gradFill>
            <a:gsLst>
              <a:gs pos="0">
                <a:schemeClr val="accent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37" name="Google Shape;237;p14"/>
          <p:cNvPicPr preferRelativeResize="0"/>
          <p:nvPr/>
        </p:nvPicPr>
        <p:blipFill rotWithShape="1">
          <a:blip r:embed="rId3">
            <a:alphaModFix/>
          </a:blip>
          <a:srcRect b="0" l="0" r="0" t="0"/>
          <a:stretch/>
        </p:blipFill>
        <p:spPr>
          <a:xfrm>
            <a:off x="10516344" y="113810"/>
            <a:ext cx="1600042" cy="1134706"/>
          </a:xfrm>
          <a:prstGeom prst="rect">
            <a:avLst/>
          </a:prstGeom>
          <a:noFill/>
          <a:ln>
            <a:noFill/>
          </a:ln>
        </p:spPr>
      </p:pic>
      <p:sp>
        <p:nvSpPr>
          <p:cNvPr id="238" name="Google Shape;238;p14"/>
          <p:cNvSpPr txBox="1"/>
          <p:nvPr/>
        </p:nvSpPr>
        <p:spPr>
          <a:xfrm>
            <a:off x="1" y="6493461"/>
            <a:ext cx="12192000" cy="338554"/>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lang="en-US" sz="1600">
                <a:solidFill>
                  <a:srgbClr val="F57322"/>
                </a:solidFill>
                <a:latin typeface="Helvetica Neue"/>
                <a:ea typeface="Helvetica Neue"/>
                <a:cs typeface="Helvetica Neue"/>
                <a:sym typeface="Helvetica Neue"/>
              </a:rPr>
              <a:t>Air Force ROTC Detachment 842 </a:t>
            </a:r>
            <a:r>
              <a:rPr lang="en-US" sz="1600">
                <a:solidFill>
                  <a:srgbClr val="002060"/>
                </a:solidFill>
                <a:latin typeface="Helvetica Neue"/>
                <a:ea typeface="Helvetica Neue"/>
                <a:cs typeface="Helvetica Neue"/>
                <a:sym typeface="Helvetica Neue"/>
              </a:rPr>
              <a:t>•  We Build Exceptional Officers •  </a:t>
            </a:r>
            <a:r>
              <a:rPr lang="en-US" sz="1600">
                <a:solidFill>
                  <a:srgbClr val="F57322"/>
                </a:solidFill>
                <a:latin typeface="Helvetica Neue"/>
                <a:ea typeface="Helvetica Neue"/>
                <a:cs typeface="Helvetica Neue"/>
                <a:sym typeface="Helvetica Neue"/>
              </a:rPr>
              <a:t>The University of Texas at San Antonio</a:t>
            </a:r>
            <a:endParaRPr/>
          </a:p>
        </p:txBody>
      </p:sp>
      <p:pic>
        <p:nvPicPr>
          <p:cNvPr id="239" name="Google Shape;239;p14"/>
          <p:cNvPicPr preferRelativeResize="0"/>
          <p:nvPr/>
        </p:nvPicPr>
        <p:blipFill rotWithShape="1">
          <a:blip r:embed="rId4">
            <a:alphaModFix/>
          </a:blip>
          <a:srcRect b="20399" l="0" r="0" t="0"/>
          <a:stretch/>
        </p:blipFill>
        <p:spPr>
          <a:xfrm>
            <a:off x="180895" y="393942"/>
            <a:ext cx="1535927" cy="583087"/>
          </a:xfrm>
          <a:prstGeom prst="rect">
            <a:avLst/>
          </a:prstGeom>
          <a:noFill/>
          <a:ln>
            <a:noFill/>
          </a:ln>
        </p:spPr>
      </p:pic>
      <p:sp>
        <p:nvSpPr>
          <p:cNvPr id="240" name="Google Shape;240;p14"/>
          <p:cNvSpPr/>
          <p:nvPr/>
        </p:nvSpPr>
        <p:spPr>
          <a:xfrm>
            <a:off x="6907552" y="1814424"/>
            <a:ext cx="3200400" cy="375600"/>
          </a:xfrm>
          <a:prstGeom prst="rect">
            <a:avLst/>
          </a:prstGeom>
          <a:noFill/>
          <a:ln>
            <a:noFill/>
          </a:ln>
        </p:spPr>
        <p:txBody>
          <a:bodyPr anchorCtr="0" anchor="t" bIns="45700" lIns="91425" spcFirstLastPara="1" rIns="91425" wrap="square" tIns="45700">
            <a:spAutoFit/>
          </a:bodyPr>
          <a:lstStyle/>
          <a:p>
            <a:pPr indent="0" lvl="0" marL="0" marR="0" rtl="0" algn="r">
              <a:lnSpc>
                <a:spcPct val="115000"/>
              </a:lnSpc>
              <a:spcBef>
                <a:spcPts val="0"/>
              </a:spcBef>
              <a:spcAft>
                <a:spcPts val="0"/>
              </a:spcAft>
              <a:buNone/>
            </a:pPr>
            <a:r>
              <a:rPr b="1" lang="en-US" sz="1600">
                <a:solidFill>
                  <a:srgbClr val="1D2260"/>
                </a:solidFill>
                <a:latin typeface="Helvetica Neue"/>
                <a:ea typeface="Helvetica Neue"/>
                <a:cs typeface="Helvetica Neue"/>
                <a:sym typeface="Helvetica Neue"/>
              </a:rPr>
              <a:t>05</a:t>
            </a:r>
            <a:r>
              <a:rPr b="1" lang="en-US" sz="1600">
                <a:solidFill>
                  <a:srgbClr val="1D2260"/>
                </a:solidFill>
                <a:latin typeface="Helvetica Neue"/>
                <a:ea typeface="Helvetica Neue"/>
                <a:cs typeface="Helvetica Neue"/>
                <a:sym typeface="Helvetica Neue"/>
              </a:rPr>
              <a:t> Dec 24 - Pass and Review</a:t>
            </a:r>
            <a:endParaRPr/>
          </a:p>
        </p:txBody>
      </p:sp>
      <p:cxnSp>
        <p:nvCxnSpPr>
          <p:cNvPr id="241" name="Google Shape;241;p14"/>
          <p:cNvCxnSpPr/>
          <p:nvPr/>
        </p:nvCxnSpPr>
        <p:spPr>
          <a:xfrm flipH="1" rot="10800000">
            <a:off x="571500" y="1790700"/>
            <a:ext cx="10820400" cy="4152900"/>
          </a:xfrm>
          <a:prstGeom prst="straightConnector1">
            <a:avLst/>
          </a:prstGeom>
          <a:noFill/>
          <a:ln cap="flat" cmpd="sng" w="57150">
            <a:solidFill>
              <a:schemeClr val="dk1"/>
            </a:solidFill>
            <a:prstDash val="solid"/>
            <a:miter lim="800000"/>
            <a:headEnd len="sm" w="sm" type="none"/>
            <a:tailEnd len="med" w="med" type="triangle"/>
          </a:ln>
        </p:spPr>
      </p:cxnSp>
      <p:sp>
        <p:nvSpPr>
          <p:cNvPr id="242" name="Google Shape;242;p14"/>
          <p:cNvSpPr/>
          <p:nvPr/>
        </p:nvSpPr>
        <p:spPr>
          <a:xfrm>
            <a:off x="10164940" y="1862371"/>
            <a:ext cx="527400" cy="546000"/>
          </a:xfrm>
          <a:prstGeom prst="star5">
            <a:avLst>
              <a:gd fmla="val 19098" name="adj"/>
              <a:gd fmla="val 105146" name="hf"/>
              <a:gd fmla="val 110557" name="vf"/>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43" name="Google Shape;243;p14"/>
          <p:cNvCxnSpPr/>
          <p:nvPr/>
        </p:nvCxnSpPr>
        <p:spPr>
          <a:xfrm>
            <a:off x="10647856" y="1919059"/>
            <a:ext cx="406400" cy="0"/>
          </a:xfrm>
          <a:prstGeom prst="straightConnector1">
            <a:avLst/>
          </a:prstGeom>
          <a:noFill/>
          <a:ln cap="flat" cmpd="sng" w="38100">
            <a:solidFill>
              <a:schemeClr val="dk1"/>
            </a:solidFill>
            <a:prstDash val="solid"/>
            <a:miter lim="800000"/>
            <a:headEnd len="sm" w="sm" type="none"/>
            <a:tailEnd len="sm" w="sm" type="none"/>
          </a:ln>
        </p:spPr>
      </p:cxnSp>
      <p:sp>
        <p:nvSpPr>
          <p:cNvPr id="244" name="Google Shape;244;p14"/>
          <p:cNvSpPr/>
          <p:nvPr/>
        </p:nvSpPr>
        <p:spPr>
          <a:xfrm>
            <a:off x="8877300" y="2641600"/>
            <a:ext cx="177800" cy="177800"/>
          </a:xfrm>
          <a:prstGeom prst="ellipse">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14"/>
          <p:cNvSpPr/>
          <p:nvPr/>
        </p:nvSpPr>
        <p:spPr>
          <a:xfrm>
            <a:off x="8018477" y="2948625"/>
            <a:ext cx="177800" cy="177800"/>
          </a:xfrm>
          <a:prstGeom prst="ellipse">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 name="Google Shape;246;p14"/>
          <p:cNvSpPr/>
          <p:nvPr/>
        </p:nvSpPr>
        <p:spPr>
          <a:xfrm>
            <a:off x="9309977" y="2469475"/>
            <a:ext cx="177900" cy="177900"/>
          </a:xfrm>
          <a:prstGeom prst="ellipse">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14"/>
          <p:cNvSpPr/>
          <p:nvPr/>
        </p:nvSpPr>
        <p:spPr>
          <a:xfrm>
            <a:off x="6524378" y="3514061"/>
            <a:ext cx="177900" cy="177900"/>
          </a:xfrm>
          <a:prstGeom prst="ellipse">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Google Shape;248;p14"/>
          <p:cNvSpPr/>
          <p:nvPr/>
        </p:nvSpPr>
        <p:spPr>
          <a:xfrm>
            <a:off x="5284803" y="3982718"/>
            <a:ext cx="177900" cy="177900"/>
          </a:xfrm>
          <a:prstGeom prst="ellipse">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14"/>
          <p:cNvSpPr/>
          <p:nvPr/>
        </p:nvSpPr>
        <p:spPr>
          <a:xfrm>
            <a:off x="1625778" y="5449486"/>
            <a:ext cx="177900" cy="177900"/>
          </a:xfrm>
          <a:prstGeom prst="ellipse">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14"/>
          <p:cNvSpPr/>
          <p:nvPr/>
        </p:nvSpPr>
        <p:spPr>
          <a:xfrm>
            <a:off x="2739678" y="5005661"/>
            <a:ext cx="177900" cy="177900"/>
          </a:xfrm>
          <a:prstGeom prst="ellipse">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14"/>
          <p:cNvSpPr/>
          <p:nvPr/>
        </p:nvSpPr>
        <p:spPr>
          <a:xfrm>
            <a:off x="504038" y="5808505"/>
            <a:ext cx="211123" cy="218578"/>
          </a:xfrm>
          <a:prstGeom prst="star5">
            <a:avLst>
              <a:gd fmla="val 19098" name="adj"/>
              <a:gd fmla="val 105146" name="hf"/>
              <a:gd fmla="val 110557" name="vf"/>
            </a:avLst>
          </a:prstGeom>
          <a:solidFill>
            <a:srgbClr val="00B0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14"/>
          <p:cNvSpPr/>
          <p:nvPr/>
        </p:nvSpPr>
        <p:spPr>
          <a:xfrm>
            <a:off x="705617" y="5826647"/>
            <a:ext cx="3200400" cy="351378"/>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US" sz="1600">
                <a:solidFill>
                  <a:srgbClr val="1D2260"/>
                </a:solidFill>
                <a:latin typeface="Helvetica Neue"/>
                <a:ea typeface="Helvetica Neue"/>
                <a:cs typeface="Helvetica Neue"/>
                <a:sym typeface="Helvetica Neue"/>
              </a:rPr>
              <a:t>30</a:t>
            </a:r>
            <a:r>
              <a:rPr b="1" lang="en-US" sz="1600">
                <a:solidFill>
                  <a:srgbClr val="1D2260"/>
                </a:solidFill>
                <a:latin typeface="Helvetica Neue"/>
                <a:ea typeface="Helvetica Neue"/>
                <a:cs typeface="Helvetica Neue"/>
                <a:sym typeface="Helvetica Neue"/>
              </a:rPr>
              <a:t> Sept 24 – Initial IPR</a:t>
            </a:r>
            <a:endParaRPr/>
          </a:p>
        </p:txBody>
      </p:sp>
      <p:sp>
        <p:nvSpPr>
          <p:cNvPr id="253" name="Google Shape;253;p14"/>
          <p:cNvSpPr/>
          <p:nvPr/>
        </p:nvSpPr>
        <p:spPr>
          <a:xfrm>
            <a:off x="3906013" y="4491105"/>
            <a:ext cx="211200" cy="218700"/>
          </a:xfrm>
          <a:prstGeom prst="star5">
            <a:avLst>
              <a:gd fmla="val 19098" name="adj"/>
              <a:gd fmla="val 105146" name="hf"/>
              <a:gd fmla="val 110557" name="vf"/>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14"/>
          <p:cNvSpPr/>
          <p:nvPr/>
        </p:nvSpPr>
        <p:spPr>
          <a:xfrm>
            <a:off x="7153481" y="3236948"/>
            <a:ext cx="211200" cy="218700"/>
          </a:xfrm>
          <a:prstGeom prst="star5">
            <a:avLst>
              <a:gd fmla="val 19098" name="adj"/>
              <a:gd fmla="val 105146" name="hf"/>
              <a:gd fmla="val 110557" name="vf"/>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 name="Google Shape;255;p14"/>
          <p:cNvSpPr/>
          <p:nvPr/>
        </p:nvSpPr>
        <p:spPr>
          <a:xfrm>
            <a:off x="4536687" y="4459217"/>
            <a:ext cx="3200400" cy="375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US" sz="1600">
                <a:solidFill>
                  <a:srgbClr val="1D2260"/>
                </a:solidFill>
                <a:latin typeface="Helvetica Neue"/>
                <a:ea typeface="Helvetica Neue"/>
                <a:cs typeface="Helvetica Neue"/>
                <a:sym typeface="Helvetica Neue"/>
              </a:rPr>
              <a:t>2</a:t>
            </a:r>
            <a:r>
              <a:rPr b="1" baseline="30000" lang="en-US" sz="1600">
                <a:solidFill>
                  <a:srgbClr val="1D2260"/>
                </a:solidFill>
                <a:latin typeface="Helvetica Neue"/>
                <a:ea typeface="Helvetica Neue"/>
                <a:cs typeface="Helvetica Neue"/>
                <a:sym typeface="Helvetica Neue"/>
              </a:rPr>
              <a:t>nd</a:t>
            </a:r>
            <a:r>
              <a:rPr b="1" lang="en-US" sz="1600">
                <a:solidFill>
                  <a:srgbClr val="1D2260"/>
                </a:solidFill>
                <a:latin typeface="Helvetica Neue"/>
                <a:ea typeface="Helvetica Neue"/>
                <a:cs typeface="Helvetica Neue"/>
                <a:sym typeface="Helvetica Neue"/>
              </a:rPr>
              <a:t> IPR</a:t>
            </a:r>
            <a:endParaRPr/>
          </a:p>
        </p:txBody>
      </p:sp>
      <p:sp>
        <p:nvSpPr>
          <p:cNvPr id="256" name="Google Shape;256;p14"/>
          <p:cNvSpPr/>
          <p:nvPr/>
        </p:nvSpPr>
        <p:spPr>
          <a:xfrm>
            <a:off x="7737076" y="3253885"/>
            <a:ext cx="3200400" cy="375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US" sz="1600">
                <a:solidFill>
                  <a:srgbClr val="1D2260"/>
                </a:solidFill>
                <a:latin typeface="Helvetica Neue"/>
                <a:ea typeface="Helvetica Neue"/>
                <a:cs typeface="Helvetica Neue"/>
                <a:sym typeface="Helvetica Neue"/>
              </a:rPr>
              <a:t>3rd</a:t>
            </a:r>
            <a:r>
              <a:rPr b="1" lang="en-US" sz="1600">
                <a:solidFill>
                  <a:srgbClr val="1D2260"/>
                </a:solidFill>
                <a:latin typeface="Helvetica Neue"/>
                <a:ea typeface="Helvetica Neue"/>
                <a:cs typeface="Helvetica Neue"/>
                <a:sym typeface="Helvetica Neue"/>
              </a:rPr>
              <a:t>   IPR</a:t>
            </a:r>
            <a:endParaRPr/>
          </a:p>
        </p:txBody>
      </p:sp>
      <p:sp>
        <p:nvSpPr>
          <p:cNvPr id="257" name="Google Shape;257;p14"/>
          <p:cNvSpPr/>
          <p:nvPr/>
        </p:nvSpPr>
        <p:spPr>
          <a:xfrm>
            <a:off x="1983471" y="4670064"/>
            <a:ext cx="1201800" cy="375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t/>
            </a:r>
            <a:endParaRPr/>
          </a:p>
        </p:txBody>
      </p:sp>
      <p:cxnSp>
        <p:nvCxnSpPr>
          <p:cNvPr id="258" name="Google Shape;258;p14"/>
          <p:cNvCxnSpPr/>
          <p:nvPr/>
        </p:nvCxnSpPr>
        <p:spPr>
          <a:xfrm>
            <a:off x="9055102" y="2773254"/>
            <a:ext cx="406500" cy="0"/>
          </a:xfrm>
          <a:prstGeom prst="straightConnector1">
            <a:avLst/>
          </a:prstGeom>
          <a:noFill/>
          <a:ln cap="flat" cmpd="sng" w="38100">
            <a:solidFill>
              <a:schemeClr val="dk1"/>
            </a:solidFill>
            <a:prstDash val="solid"/>
            <a:miter lim="800000"/>
            <a:headEnd len="sm" w="sm" type="none"/>
            <a:tailEnd len="sm" w="sm" type="none"/>
          </a:ln>
        </p:spPr>
      </p:cxnSp>
      <p:cxnSp>
        <p:nvCxnSpPr>
          <p:cNvPr id="259" name="Google Shape;259;p14"/>
          <p:cNvCxnSpPr/>
          <p:nvPr/>
        </p:nvCxnSpPr>
        <p:spPr>
          <a:xfrm>
            <a:off x="1803671" y="5538424"/>
            <a:ext cx="406500" cy="0"/>
          </a:xfrm>
          <a:prstGeom prst="straightConnector1">
            <a:avLst/>
          </a:prstGeom>
          <a:noFill/>
          <a:ln cap="flat" cmpd="sng" w="38100">
            <a:solidFill>
              <a:schemeClr val="dk1"/>
            </a:solidFill>
            <a:prstDash val="solid"/>
            <a:miter lim="800000"/>
            <a:headEnd len="sm" w="sm" type="none"/>
            <a:tailEnd len="sm" w="sm" type="none"/>
          </a:ln>
        </p:spPr>
      </p:cxnSp>
      <p:cxnSp>
        <p:nvCxnSpPr>
          <p:cNvPr id="260" name="Google Shape;260;p14"/>
          <p:cNvCxnSpPr/>
          <p:nvPr/>
        </p:nvCxnSpPr>
        <p:spPr>
          <a:xfrm>
            <a:off x="6702276" y="3603007"/>
            <a:ext cx="406500" cy="0"/>
          </a:xfrm>
          <a:prstGeom prst="straightConnector1">
            <a:avLst/>
          </a:prstGeom>
          <a:noFill/>
          <a:ln cap="flat" cmpd="sng" w="38100">
            <a:solidFill>
              <a:schemeClr val="dk1"/>
            </a:solidFill>
            <a:prstDash val="solid"/>
            <a:miter lim="800000"/>
            <a:headEnd len="sm" w="sm" type="none"/>
            <a:tailEnd len="sm" w="sm" type="none"/>
          </a:ln>
        </p:spPr>
      </p:cxnSp>
      <p:sp>
        <p:nvSpPr>
          <p:cNvPr id="261" name="Google Shape;261;p14"/>
          <p:cNvSpPr/>
          <p:nvPr/>
        </p:nvSpPr>
        <p:spPr>
          <a:xfrm>
            <a:off x="10999170" y="1806902"/>
            <a:ext cx="177800" cy="177800"/>
          </a:xfrm>
          <a:prstGeom prst="ellipse">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 name="Google Shape;262;p14"/>
          <p:cNvSpPr/>
          <p:nvPr/>
        </p:nvSpPr>
        <p:spPr>
          <a:xfrm>
            <a:off x="8724800" y="1536350"/>
            <a:ext cx="2019000" cy="375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US" sz="1600">
                <a:solidFill>
                  <a:srgbClr val="1D2260"/>
                </a:solidFill>
                <a:latin typeface="Helvetica Neue"/>
                <a:ea typeface="Helvetica Neue"/>
                <a:cs typeface="Helvetica Neue"/>
                <a:sym typeface="Helvetica Neue"/>
              </a:rPr>
              <a:t>AAR with DO/OFC</a:t>
            </a:r>
            <a:endParaRPr/>
          </a:p>
        </p:txBody>
      </p:sp>
      <p:sp>
        <p:nvSpPr>
          <p:cNvPr id="263" name="Google Shape;263;p14"/>
          <p:cNvSpPr/>
          <p:nvPr/>
        </p:nvSpPr>
        <p:spPr>
          <a:xfrm>
            <a:off x="9980726" y="2428786"/>
            <a:ext cx="3200400" cy="375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a:solidFill>
                  <a:srgbClr val="1D2260"/>
                </a:solidFill>
                <a:latin typeface="Helvetica Neue"/>
                <a:ea typeface="Helvetica Neue"/>
                <a:cs typeface="Helvetica Neue"/>
                <a:sym typeface="Helvetica Neue"/>
              </a:rPr>
              <a:t>3 Dec - Final PT Practice</a:t>
            </a:r>
            <a:endParaRPr sz="1200"/>
          </a:p>
        </p:txBody>
      </p:sp>
      <p:sp>
        <p:nvSpPr>
          <p:cNvPr id="264" name="Google Shape;264;p14"/>
          <p:cNvSpPr/>
          <p:nvPr/>
        </p:nvSpPr>
        <p:spPr>
          <a:xfrm>
            <a:off x="3323967" y="5025285"/>
            <a:ext cx="3200400" cy="3513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sz="1600">
                <a:solidFill>
                  <a:srgbClr val="1D2260"/>
                </a:solidFill>
                <a:latin typeface="Helvetica Neue"/>
                <a:ea typeface="Helvetica Neue"/>
                <a:cs typeface="Helvetica Neue"/>
                <a:sym typeface="Helvetica Neue"/>
              </a:rPr>
              <a:t>10/15 </a:t>
            </a:r>
            <a:r>
              <a:rPr b="1" lang="en-US" sz="1600">
                <a:solidFill>
                  <a:srgbClr val="1D2260"/>
                </a:solidFill>
                <a:latin typeface="Helvetica Neue"/>
                <a:ea typeface="Helvetica Neue"/>
                <a:cs typeface="Helvetica Neue"/>
                <a:sym typeface="Helvetica Neue"/>
              </a:rPr>
              <a:t>Script Completed</a:t>
            </a:r>
            <a:endParaRPr/>
          </a:p>
        </p:txBody>
      </p:sp>
      <p:cxnSp>
        <p:nvCxnSpPr>
          <p:cNvPr id="265" name="Google Shape;265;p14"/>
          <p:cNvCxnSpPr/>
          <p:nvPr/>
        </p:nvCxnSpPr>
        <p:spPr>
          <a:xfrm>
            <a:off x="2917474" y="5094548"/>
            <a:ext cx="406500" cy="0"/>
          </a:xfrm>
          <a:prstGeom prst="straightConnector1">
            <a:avLst/>
          </a:prstGeom>
          <a:noFill/>
          <a:ln cap="flat" cmpd="sng" w="38100">
            <a:solidFill>
              <a:schemeClr val="dk1"/>
            </a:solidFill>
            <a:prstDash val="solid"/>
            <a:miter lim="800000"/>
            <a:headEnd len="sm" w="sm" type="none"/>
            <a:tailEnd len="sm" w="sm" type="none"/>
          </a:ln>
        </p:spPr>
      </p:cxnSp>
      <p:sp>
        <p:nvSpPr>
          <p:cNvPr id="266" name="Google Shape;266;p14"/>
          <p:cNvSpPr/>
          <p:nvPr/>
        </p:nvSpPr>
        <p:spPr>
          <a:xfrm>
            <a:off x="2305817" y="5425972"/>
            <a:ext cx="3200400" cy="3513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sz="1600">
                <a:solidFill>
                  <a:srgbClr val="1D2260"/>
                </a:solidFill>
                <a:latin typeface="Helvetica Neue"/>
                <a:ea typeface="Helvetica Neue"/>
                <a:cs typeface="Helvetica Neue"/>
                <a:sym typeface="Helvetica Neue"/>
              </a:rPr>
              <a:t>10/06 A3 Info Dissemination</a:t>
            </a:r>
            <a:endParaRPr/>
          </a:p>
        </p:txBody>
      </p:sp>
      <p:cxnSp>
        <p:nvCxnSpPr>
          <p:cNvPr id="267" name="Google Shape;267;p14"/>
          <p:cNvCxnSpPr/>
          <p:nvPr/>
        </p:nvCxnSpPr>
        <p:spPr>
          <a:xfrm>
            <a:off x="8196277" y="3037529"/>
            <a:ext cx="406500" cy="0"/>
          </a:xfrm>
          <a:prstGeom prst="straightConnector1">
            <a:avLst/>
          </a:prstGeom>
          <a:noFill/>
          <a:ln cap="flat" cmpd="sng" w="38100">
            <a:solidFill>
              <a:schemeClr val="dk1"/>
            </a:solidFill>
            <a:prstDash val="solid"/>
            <a:miter lim="800000"/>
            <a:headEnd len="sm" w="sm" type="none"/>
            <a:tailEnd len="sm" w="sm" type="none"/>
          </a:ln>
        </p:spPr>
      </p:cxnSp>
      <p:sp>
        <p:nvSpPr>
          <p:cNvPr id="268" name="Google Shape;268;p14"/>
          <p:cNvSpPr/>
          <p:nvPr/>
        </p:nvSpPr>
        <p:spPr>
          <a:xfrm>
            <a:off x="8655301" y="2907911"/>
            <a:ext cx="3200400" cy="375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sz="1600">
                <a:solidFill>
                  <a:srgbClr val="1D2260"/>
                </a:solidFill>
                <a:latin typeface="Helvetica Neue"/>
                <a:ea typeface="Helvetica Neue"/>
                <a:cs typeface="Helvetica Neue"/>
                <a:sym typeface="Helvetica Neue"/>
              </a:rPr>
              <a:t>19</a:t>
            </a:r>
            <a:r>
              <a:rPr b="1" lang="en-US" sz="1600">
                <a:solidFill>
                  <a:srgbClr val="1D2260"/>
                </a:solidFill>
                <a:latin typeface="Helvetica Neue"/>
                <a:ea typeface="Helvetica Neue"/>
                <a:cs typeface="Helvetica Neue"/>
                <a:sym typeface="Helvetica Neue"/>
              </a:rPr>
              <a:t> Nov - PT Practice</a:t>
            </a:r>
            <a:endParaRPr/>
          </a:p>
        </p:txBody>
      </p:sp>
      <p:cxnSp>
        <p:nvCxnSpPr>
          <p:cNvPr id="269" name="Google Shape;269;p14"/>
          <p:cNvCxnSpPr/>
          <p:nvPr/>
        </p:nvCxnSpPr>
        <p:spPr>
          <a:xfrm>
            <a:off x="9531052" y="2558429"/>
            <a:ext cx="406500" cy="0"/>
          </a:xfrm>
          <a:prstGeom prst="straightConnector1">
            <a:avLst/>
          </a:prstGeom>
          <a:noFill/>
          <a:ln cap="flat" cmpd="sng" w="38100">
            <a:solidFill>
              <a:schemeClr val="dk1"/>
            </a:solidFill>
            <a:prstDash val="solid"/>
            <a:miter lim="800000"/>
            <a:headEnd len="sm" w="sm" type="none"/>
            <a:tailEnd len="sm" w="sm" type="none"/>
          </a:ln>
        </p:spPr>
      </p:cxnSp>
      <p:sp>
        <p:nvSpPr>
          <p:cNvPr id="270" name="Google Shape;270;p14"/>
          <p:cNvSpPr/>
          <p:nvPr/>
        </p:nvSpPr>
        <p:spPr>
          <a:xfrm>
            <a:off x="9531051" y="2641636"/>
            <a:ext cx="3200400" cy="375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sz="1600">
                <a:solidFill>
                  <a:srgbClr val="1D2260"/>
                </a:solidFill>
                <a:latin typeface="Helvetica Neue"/>
                <a:ea typeface="Helvetica Neue"/>
                <a:cs typeface="Helvetica Neue"/>
                <a:sym typeface="Helvetica Neue"/>
              </a:rPr>
              <a:t>21 Nov - Wing Rehearsal</a:t>
            </a:r>
            <a:endParaRPr/>
          </a:p>
        </p:txBody>
      </p:sp>
      <p:cxnSp>
        <p:nvCxnSpPr>
          <p:cNvPr id="271" name="Google Shape;271;p14"/>
          <p:cNvCxnSpPr/>
          <p:nvPr/>
        </p:nvCxnSpPr>
        <p:spPr>
          <a:xfrm>
            <a:off x="7279051" y="3346307"/>
            <a:ext cx="406500" cy="0"/>
          </a:xfrm>
          <a:prstGeom prst="straightConnector1">
            <a:avLst/>
          </a:prstGeom>
          <a:noFill/>
          <a:ln cap="flat" cmpd="sng" w="38100">
            <a:solidFill>
              <a:schemeClr val="dk1"/>
            </a:solidFill>
            <a:prstDash val="solid"/>
            <a:miter lim="800000"/>
            <a:headEnd len="sm" w="sm" type="none"/>
            <a:tailEnd len="sm" w="sm" type="none"/>
          </a:ln>
        </p:spPr>
      </p:cxnSp>
      <p:sp>
        <p:nvSpPr>
          <p:cNvPr id="272" name="Google Shape;272;p14"/>
          <p:cNvSpPr/>
          <p:nvPr/>
        </p:nvSpPr>
        <p:spPr>
          <a:xfrm>
            <a:off x="7108776" y="3537898"/>
            <a:ext cx="3200400" cy="375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sz="1600">
                <a:solidFill>
                  <a:srgbClr val="1D2260"/>
                </a:solidFill>
                <a:latin typeface="Helvetica Neue"/>
                <a:ea typeface="Helvetica Neue"/>
                <a:cs typeface="Helvetica Neue"/>
                <a:sym typeface="Helvetica Neue"/>
              </a:rPr>
              <a:t>12th/14th Nov. POC Practice</a:t>
            </a:r>
            <a:endParaRPr/>
          </a:p>
        </p:txBody>
      </p:sp>
      <p:cxnSp>
        <p:nvCxnSpPr>
          <p:cNvPr id="273" name="Google Shape;273;p14"/>
          <p:cNvCxnSpPr/>
          <p:nvPr/>
        </p:nvCxnSpPr>
        <p:spPr>
          <a:xfrm>
            <a:off x="5462701" y="4071682"/>
            <a:ext cx="406500" cy="0"/>
          </a:xfrm>
          <a:prstGeom prst="straightConnector1">
            <a:avLst/>
          </a:prstGeom>
          <a:noFill/>
          <a:ln cap="flat" cmpd="sng" w="38100">
            <a:solidFill>
              <a:schemeClr val="dk1"/>
            </a:solidFill>
            <a:prstDash val="solid"/>
            <a:miter lim="800000"/>
            <a:headEnd len="sm" w="sm" type="none"/>
            <a:tailEnd len="sm" w="sm" type="none"/>
          </a:ln>
        </p:spPr>
      </p:cxnSp>
      <p:sp>
        <p:nvSpPr>
          <p:cNvPr id="274" name="Google Shape;274;p14"/>
          <p:cNvSpPr/>
          <p:nvPr/>
        </p:nvSpPr>
        <p:spPr>
          <a:xfrm>
            <a:off x="5940650" y="3998550"/>
            <a:ext cx="3521100" cy="375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sz="1600">
                <a:solidFill>
                  <a:srgbClr val="1D2260"/>
                </a:solidFill>
                <a:latin typeface="Helvetica Neue"/>
                <a:ea typeface="Helvetica Neue"/>
                <a:cs typeface="Helvetica Neue"/>
                <a:sym typeface="Helvetica Neue"/>
              </a:rPr>
              <a:t>4 Nov. Finalize Guests/Logistics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5"/>
          <p:cNvSpPr/>
          <p:nvPr/>
        </p:nvSpPr>
        <p:spPr>
          <a:xfrm>
            <a:off x="180895" y="1271376"/>
            <a:ext cx="11787466" cy="91440"/>
          </a:xfrm>
          <a:prstGeom prst="rect">
            <a:avLst/>
          </a:prstGeom>
          <a:gradFill>
            <a:gsLst>
              <a:gs pos="0">
                <a:srgbClr val="F5732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15"/>
          <p:cNvSpPr txBox="1"/>
          <p:nvPr/>
        </p:nvSpPr>
        <p:spPr>
          <a:xfrm>
            <a:off x="2305817" y="268888"/>
            <a:ext cx="7537622"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rgbClr val="1D2260"/>
                </a:solidFill>
                <a:latin typeface="Helvetica Neue"/>
                <a:ea typeface="Helvetica Neue"/>
                <a:cs typeface="Helvetica Neue"/>
                <a:sym typeface="Helvetica Neue"/>
              </a:rPr>
              <a:t>Diagram</a:t>
            </a:r>
            <a:endParaRPr/>
          </a:p>
        </p:txBody>
      </p:sp>
      <p:sp>
        <p:nvSpPr>
          <p:cNvPr id="282" name="Google Shape;282;p15"/>
          <p:cNvSpPr/>
          <p:nvPr/>
        </p:nvSpPr>
        <p:spPr>
          <a:xfrm>
            <a:off x="180895" y="6377308"/>
            <a:ext cx="11787466" cy="91440"/>
          </a:xfrm>
          <a:prstGeom prst="rect">
            <a:avLst/>
          </a:prstGeom>
          <a:gradFill>
            <a:gsLst>
              <a:gs pos="0">
                <a:schemeClr val="accent2"/>
              </a:gs>
              <a:gs pos="100000">
                <a:srgbClr val="00206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3" name="Google Shape;283;p15"/>
          <p:cNvPicPr preferRelativeResize="0"/>
          <p:nvPr/>
        </p:nvPicPr>
        <p:blipFill rotWithShape="1">
          <a:blip r:embed="rId3">
            <a:alphaModFix/>
          </a:blip>
          <a:srcRect b="0" l="0" r="0" t="0"/>
          <a:stretch/>
        </p:blipFill>
        <p:spPr>
          <a:xfrm>
            <a:off x="10516344" y="113810"/>
            <a:ext cx="1600042" cy="1134706"/>
          </a:xfrm>
          <a:prstGeom prst="rect">
            <a:avLst/>
          </a:prstGeom>
          <a:noFill/>
          <a:ln>
            <a:noFill/>
          </a:ln>
        </p:spPr>
      </p:pic>
      <p:sp>
        <p:nvSpPr>
          <p:cNvPr id="284" name="Google Shape;284;p15"/>
          <p:cNvSpPr txBox="1"/>
          <p:nvPr/>
        </p:nvSpPr>
        <p:spPr>
          <a:xfrm>
            <a:off x="1" y="6493461"/>
            <a:ext cx="12192000" cy="338554"/>
          </a:xfrm>
          <a:prstGeom prst="rect">
            <a:avLst/>
          </a:prstGeom>
          <a:noFill/>
          <a:ln>
            <a:noFill/>
          </a:ln>
        </p:spPr>
        <p:txBody>
          <a:bodyPr anchorCtr="0" anchor="b" bIns="45700" lIns="91425" spcFirstLastPara="1" rIns="91425" wrap="square" tIns="45700">
            <a:spAutoFit/>
          </a:bodyPr>
          <a:lstStyle/>
          <a:p>
            <a:pPr indent="0" lvl="0" marL="0" marR="0" rtl="0" algn="ctr">
              <a:spcBef>
                <a:spcPts val="0"/>
              </a:spcBef>
              <a:spcAft>
                <a:spcPts val="0"/>
              </a:spcAft>
              <a:buNone/>
            </a:pPr>
            <a:r>
              <a:rPr lang="en-US" sz="1600">
                <a:solidFill>
                  <a:srgbClr val="F57322"/>
                </a:solidFill>
                <a:latin typeface="Helvetica Neue"/>
                <a:ea typeface="Helvetica Neue"/>
                <a:cs typeface="Helvetica Neue"/>
                <a:sym typeface="Helvetica Neue"/>
              </a:rPr>
              <a:t>Air Force ROTC Detachment 842 </a:t>
            </a:r>
            <a:r>
              <a:rPr lang="en-US" sz="1600">
                <a:solidFill>
                  <a:srgbClr val="002060"/>
                </a:solidFill>
                <a:latin typeface="Helvetica Neue"/>
                <a:ea typeface="Helvetica Neue"/>
                <a:cs typeface="Helvetica Neue"/>
                <a:sym typeface="Helvetica Neue"/>
              </a:rPr>
              <a:t>•  We Build Exceptional Officers •  </a:t>
            </a:r>
            <a:r>
              <a:rPr lang="en-US" sz="1600">
                <a:solidFill>
                  <a:srgbClr val="F57322"/>
                </a:solidFill>
                <a:latin typeface="Helvetica Neue"/>
                <a:ea typeface="Helvetica Neue"/>
                <a:cs typeface="Helvetica Neue"/>
                <a:sym typeface="Helvetica Neue"/>
              </a:rPr>
              <a:t>The University of Texas at San Antonio</a:t>
            </a:r>
            <a:endParaRPr/>
          </a:p>
        </p:txBody>
      </p:sp>
      <p:pic>
        <p:nvPicPr>
          <p:cNvPr id="285" name="Google Shape;285;p15"/>
          <p:cNvPicPr preferRelativeResize="0"/>
          <p:nvPr/>
        </p:nvPicPr>
        <p:blipFill rotWithShape="1">
          <a:blip r:embed="rId4">
            <a:alphaModFix/>
          </a:blip>
          <a:srcRect b="20399" l="0" r="0" t="0"/>
          <a:stretch/>
        </p:blipFill>
        <p:spPr>
          <a:xfrm>
            <a:off x="180895" y="393942"/>
            <a:ext cx="1535927" cy="583087"/>
          </a:xfrm>
          <a:prstGeom prst="rect">
            <a:avLst/>
          </a:prstGeom>
          <a:noFill/>
          <a:ln>
            <a:noFill/>
          </a:ln>
        </p:spPr>
      </p:pic>
      <p:pic>
        <p:nvPicPr>
          <p:cNvPr id="286" name="Google Shape;286;p15"/>
          <p:cNvPicPr preferRelativeResize="0"/>
          <p:nvPr/>
        </p:nvPicPr>
        <p:blipFill>
          <a:blip r:embed="rId5">
            <a:alphaModFix/>
          </a:blip>
          <a:stretch>
            <a:fillRect/>
          </a:stretch>
        </p:blipFill>
        <p:spPr>
          <a:xfrm rot="5400000">
            <a:off x="3803062" y="-3287"/>
            <a:ext cx="4752226" cy="7746700"/>
          </a:xfrm>
          <a:prstGeom prst="rect">
            <a:avLst/>
          </a:prstGeom>
          <a:noFill/>
          <a:ln>
            <a:noFill/>
          </a:ln>
        </p:spPr>
      </p:pic>
      <p:sp>
        <p:nvSpPr>
          <p:cNvPr id="287" name="Google Shape;287;p15"/>
          <p:cNvSpPr/>
          <p:nvPr/>
        </p:nvSpPr>
        <p:spPr>
          <a:xfrm>
            <a:off x="6377025" y="3036863"/>
            <a:ext cx="972600" cy="8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Sqd 1</a:t>
            </a:r>
            <a:endParaRPr>
              <a:latin typeface="Calibri"/>
              <a:ea typeface="Calibri"/>
              <a:cs typeface="Calibri"/>
              <a:sym typeface="Calibri"/>
            </a:endParaRPr>
          </a:p>
        </p:txBody>
      </p:sp>
      <p:sp>
        <p:nvSpPr>
          <p:cNvPr id="288" name="Google Shape;288;p15"/>
          <p:cNvSpPr/>
          <p:nvPr/>
        </p:nvSpPr>
        <p:spPr>
          <a:xfrm>
            <a:off x="4329200" y="3036863"/>
            <a:ext cx="972600" cy="8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Sqd 2</a:t>
            </a:r>
            <a:endParaRPr>
              <a:latin typeface="Calibri"/>
              <a:ea typeface="Calibri"/>
              <a:cs typeface="Calibri"/>
              <a:sym typeface="Calibri"/>
            </a:endParaRPr>
          </a:p>
        </p:txBody>
      </p:sp>
      <p:sp>
        <p:nvSpPr>
          <p:cNvPr id="289" name="Google Shape;289;p15"/>
          <p:cNvSpPr/>
          <p:nvPr/>
        </p:nvSpPr>
        <p:spPr>
          <a:xfrm rot="1757">
            <a:off x="5203019" y="3986331"/>
            <a:ext cx="1174200" cy="33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0" name="Google Shape;290;p15"/>
          <p:cNvSpPr/>
          <p:nvPr/>
        </p:nvSpPr>
        <p:spPr>
          <a:xfrm rot="10800000">
            <a:off x="5203125" y="2625125"/>
            <a:ext cx="1173900" cy="33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1" name="Google Shape;291;p15"/>
          <p:cNvSpPr/>
          <p:nvPr/>
        </p:nvSpPr>
        <p:spPr>
          <a:xfrm>
            <a:off x="5070950" y="2107150"/>
            <a:ext cx="1643400" cy="469500"/>
          </a:xfrm>
          <a:prstGeom prst="flowChartAlternateProcess">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Calibri"/>
                <a:ea typeface="Calibri"/>
                <a:cs typeface="Calibri"/>
                <a:sym typeface="Calibri"/>
              </a:rPr>
              <a:t>Stage</a:t>
            </a:r>
            <a:endParaRPr>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2017-05-09T00:11:27Z</dcterms:created>
  <dc:creator>Brian Rendell</dc:creator>
</cp:coreProperties>
</file>